
<file path=[Content_Types].xml><?xml version="1.0" encoding="utf-8"?>
<Types xmlns="http://schemas.openxmlformats.org/package/2006/content-types">
  <Default Extension="jpeg" ContentType="image/jpeg"/>
  <Default Extension="mp3" ContentType="audio/m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66" r:id="rId3"/>
    <p:sldId id="267" r:id="rId4"/>
    <p:sldId id="263" r:id="rId5"/>
    <p:sldId id="264" r:id="rId6"/>
    <p:sldId id="265" r:id="rId7"/>
    <p:sldId id="257" r:id="rId8"/>
    <p:sldId id="262" r:id="rId9"/>
    <p:sldId id="258" r:id="rId10"/>
    <p:sldId id="259" r:id="rId11"/>
    <p:sldId id="260" r:id="rId12"/>
    <p:sldId id="30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AD75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68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92B58-DB95-460E-9916-92247B1185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2853C4C-31B7-4604-A2F4-622E936B5A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1626A6-644D-482F-A25B-4716600088A0}"/>
              </a:ext>
            </a:extLst>
          </p:cNvPr>
          <p:cNvSpPr>
            <a:spLocks noGrp="1"/>
          </p:cNvSpPr>
          <p:nvPr>
            <p:ph type="dt" sz="half" idx="10"/>
          </p:nvPr>
        </p:nvSpPr>
        <p:spPr/>
        <p:txBody>
          <a:bodyPr/>
          <a:lstStyle/>
          <a:p>
            <a:fld id="{BCEDDF80-1AA5-40D1-A066-884975E23C9F}" type="datetimeFigureOut">
              <a:rPr lang="en-US" smtClean="0"/>
              <a:t>19-Sep-21</a:t>
            </a:fld>
            <a:endParaRPr lang="en-US"/>
          </a:p>
        </p:txBody>
      </p:sp>
      <p:sp>
        <p:nvSpPr>
          <p:cNvPr id="5" name="Footer Placeholder 4">
            <a:extLst>
              <a:ext uri="{FF2B5EF4-FFF2-40B4-BE49-F238E27FC236}">
                <a16:creationId xmlns:a16="http://schemas.microsoft.com/office/drawing/2014/main" id="{E9F2DCE3-94D8-49B0-90C1-5C7170A7AA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056795-2E7D-45FA-BCD0-F8BF9A9BAA87}"/>
              </a:ext>
            </a:extLst>
          </p:cNvPr>
          <p:cNvSpPr>
            <a:spLocks noGrp="1"/>
          </p:cNvSpPr>
          <p:nvPr>
            <p:ph type="sldNum" sz="quarter" idx="12"/>
          </p:nvPr>
        </p:nvSpPr>
        <p:spPr/>
        <p:txBody>
          <a:bodyPr/>
          <a:lstStyle/>
          <a:p>
            <a:fld id="{CA6DA744-E6D9-45C7-AD28-0E59E87DCB6A}" type="slidenum">
              <a:rPr lang="en-US" smtClean="0"/>
              <a:t>‹#›</a:t>
            </a:fld>
            <a:endParaRPr lang="en-US"/>
          </a:p>
        </p:txBody>
      </p:sp>
    </p:spTree>
    <p:extLst>
      <p:ext uri="{BB962C8B-B14F-4D97-AF65-F5344CB8AC3E}">
        <p14:creationId xmlns:p14="http://schemas.microsoft.com/office/powerpoint/2010/main" val="1909288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FC093-013D-4A9C-B81B-9F9D351E9C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CDB70F-D776-42D5-80F4-773E4365A3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9A94A8-2B04-461C-8290-6AB9B0B1BE61}"/>
              </a:ext>
            </a:extLst>
          </p:cNvPr>
          <p:cNvSpPr>
            <a:spLocks noGrp="1"/>
          </p:cNvSpPr>
          <p:nvPr>
            <p:ph type="dt" sz="half" idx="10"/>
          </p:nvPr>
        </p:nvSpPr>
        <p:spPr/>
        <p:txBody>
          <a:bodyPr/>
          <a:lstStyle/>
          <a:p>
            <a:fld id="{BCEDDF80-1AA5-40D1-A066-884975E23C9F}" type="datetimeFigureOut">
              <a:rPr lang="en-US" smtClean="0"/>
              <a:t>19-Sep-21</a:t>
            </a:fld>
            <a:endParaRPr lang="en-US"/>
          </a:p>
        </p:txBody>
      </p:sp>
      <p:sp>
        <p:nvSpPr>
          <p:cNvPr id="5" name="Footer Placeholder 4">
            <a:extLst>
              <a:ext uri="{FF2B5EF4-FFF2-40B4-BE49-F238E27FC236}">
                <a16:creationId xmlns:a16="http://schemas.microsoft.com/office/drawing/2014/main" id="{F6B3A3E6-E2BC-4906-8E02-281E23C70D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31B26D-0D8B-4D6A-8151-9F959DA18CCB}"/>
              </a:ext>
            </a:extLst>
          </p:cNvPr>
          <p:cNvSpPr>
            <a:spLocks noGrp="1"/>
          </p:cNvSpPr>
          <p:nvPr>
            <p:ph type="sldNum" sz="quarter" idx="12"/>
          </p:nvPr>
        </p:nvSpPr>
        <p:spPr/>
        <p:txBody>
          <a:bodyPr/>
          <a:lstStyle/>
          <a:p>
            <a:fld id="{CA6DA744-E6D9-45C7-AD28-0E59E87DCB6A}" type="slidenum">
              <a:rPr lang="en-US" smtClean="0"/>
              <a:t>‹#›</a:t>
            </a:fld>
            <a:endParaRPr lang="en-US"/>
          </a:p>
        </p:txBody>
      </p:sp>
    </p:spTree>
    <p:extLst>
      <p:ext uri="{BB962C8B-B14F-4D97-AF65-F5344CB8AC3E}">
        <p14:creationId xmlns:p14="http://schemas.microsoft.com/office/powerpoint/2010/main" val="4139991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FED354-3EDD-4F5A-8C95-DCCA7C092C1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200E9F-A65C-4610-B173-9C893CF650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BF5495-8DE5-4B9F-8944-DB115B0C7356}"/>
              </a:ext>
            </a:extLst>
          </p:cNvPr>
          <p:cNvSpPr>
            <a:spLocks noGrp="1"/>
          </p:cNvSpPr>
          <p:nvPr>
            <p:ph type="dt" sz="half" idx="10"/>
          </p:nvPr>
        </p:nvSpPr>
        <p:spPr/>
        <p:txBody>
          <a:bodyPr/>
          <a:lstStyle/>
          <a:p>
            <a:fld id="{BCEDDF80-1AA5-40D1-A066-884975E23C9F}" type="datetimeFigureOut">
              <a:rPr lang="en-US" smtClean="0"/>
              <a:t>19-Sep-21</a:t>
            </a:fld>
            <a:endParaRPr lang="en-US"/>
          </a:p>
        </p:txBody>
      </p:sp>
      <p:sp>
        <p:nvSpPr>
          <p:cNvPr id="5" name="Footer Placeholder 4">
            <a:extLst>
              <a:ext uri="{FF2B5EF4-FFF2-40B4-BE49-F238E27FC236}">
                <a16:creationId xmlns:a16="http://schemas.microsoft.com/office/drawing/2014/main" id="{2C09DFAF-D411-49F7-AD5B-C6D3C84333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931018-8B7D-425F-BB65-ED2A4CE2AD5D}"/>
              </a:ext>
            </a:extLst>
          </p:cNvPr>
          <p:cNvSpPr>
            <a:spLocks noGrp="1"/>
          </p:cNvSpPr>
          <p:nvPr>
            <p:ph type="sldNum" sz="quarter" idx="12"/>
          </p:nvPr>
        </p:nvSpPr>
        <p:spPr/>
        <p:txBody>
          <a:bodyPr/>
          <a:lstStyle/>
          <a:p>
            <a:fld id="{CA6DA744-E6D9-45C7-AD28-0E59E87DCB6A}" type="slidenum">
              <a:rPr lang="en-US" smtClean="0"/>
              <a:t>‹#›</a:t>
            </a:fld>
            <a:endParaRPr lang="en-US"/>
          </a:p>
        </p:txBody>
      </p:sp>
    </p:spTree>
    <p:extLst>
      <p:ext uri="{BB962C8B-B14F-4D97-AF65-F5344CB8AC3E}">
        <p14:creationId xmlns:p14="http://schemas.microsoft.com/office/powerpoint/2010/main" val="363019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641F4-3CE3-489B-8472-918DB1C80B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D973A9-7B6A-408F-8470-4ED9F62B42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D2E87C-1C34-4FC6-901C-C10C14A01A5E}"/>
              </a:ext>
            </a:extLst>
          </p:cNvPr>
          <p:cNvSpPr>
            <a:spLocks noGrp="1"/>
          </p:cNvSpPr>
          <p:nvPr>
            <p:ph type="dt" sz="half" idx="10"/>
          </p:nvPr>
        </p:nvSpPr>
        <p:spPr/>
        <p:txBody>
          <a:bodyPr/>
          <a:lstStyle/>
          <a:p>
            <a:fld id="{BCEDDF80-1AA5-40D1-A066-884975E23C9F}" type="datetimeFigureOut">
              <a:rPr lang="en-US" smtClean="0"/>
              <a:t>19-Sep-21</a:t>
            </a:fld>
            <a:endParaRPr lang="en-US"/>
          </a:p>
        </p:txBody>
      </p:sp>
      <p:sp>
        <p:nvSpPr>
          <p:cNvPr id="5" name="Footer Placeholder 4">
            <a:extLst>
              <a:ext uri="{FF2B5EF4-FFF2-40B4-BE49-F238E27FC236}">
                <a16:creationId xmlns:a16="http://schemas.microsoft.com/office/drawing/2014/main" id="{B4A3E1F8-CE15-4AC5-A303-DC88F0F286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00879C-B61D-4DAE-A990-768F48D3039F}"/>
              </a:ext>
            </a:extLst>
          </p:cNvPr>
          <p:cNvSpPr>
            <a:spLocks noGrp="1"/>
          </p:cNvSpPr>
          <p:nvPr>
            <p:ph type="sldNum" sz="quarter" idx="12"/>
          </p:nvPr>
        </p:nvSpPr>
        <p:spPr/>
        <p:txBody>
          <a:bodyPr/>
          <a:lstStyle/>
          <a:p>
            <a:fld id="{CA6DA744-E6D9-45C7-AD28-0E59E87DCB6A}" type="slidenum">
              <a:rPr lang="en-US" smtClean="0"/>
              <a:t>‹#›</a:t>
            </a:fld>
            <a:endParaRPr lang="en-US"/>
          </a:p>
        </p:txBody>
      </p:sp>
    </p:spTree>
    <p:extLst>
      <p:ext uri="{BB962C8B-B14F-4D97-AF65-F5344CB8AC3E}">
        <p14:creationId xmlns:p14="http://schemas.microsoft.com/office/powerpoint/2010/main" val="2618694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E13F4-F5A7-4F33-8FF0-0091A34739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958C8C-1FBD-4EAE-921C-833EB6F48F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C222CC-7FCD-42C9-AA7D-0F7C17D60FD7}"/>
              </a:ext>
            </a:extLst>
          </p:cNvPr>
          <p:cNvSpPr>
            <a:spLocks noGrp="1"/>
          </p:cNvSpPr>
          <p:nvPr>
            <p:ph type="dt" sz="half" idx="10"/>
          </p:nvPr>
        </p:nvSpPr>
        <p:spPr/>
        <p:txBody>
          <a:bodyPr/>
          <a:lstStyle/>
          <a:p>
            <a:fld id="{BCEDDF80-1AA5-40D1-A066-884975E23C9F}" type="datetimeFigureOut">
              <a:rPr lang="en-US" smtClean="0"/>
              <a:t>19-Sep-21</a:t>
            </a:fld>
            <a:endParaRPr lang="en-US"/>
          </a:p>
        </p:txBody>
      </p:sp>
      <p:sp>
        <p:nvSpPr>
          <p:cNvPr id="5" name="Footer Placeholder 4">
            <a:extLst>
              <a:ext uri="{FF2B5EF4-FFF2-40B4-BE49-F238E27FC236}">
                <a16:creationId xmlns:a16="http://schemas.microsoft.com/office/drawing/2014/main" id="{B1E8F645-2AB5-4443-9916-3B809AAA61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20590C-22F4-42BB-B9A3-EC3D4299EB96}"/>
              </a:ext>
            </a:extLst>
          </p:cNvPr>
          <p:cNvSpPr>
            <a:spLocks noGrp="1"/>
          </p:cNvSpPr>
          <p:nvPr>
            <p:ph type="sldNum" sz="quarter" idx="12"/>
          </p:nvPr>
        </p:nvSpPr>
        <p:spPr/>
        <p:txBody>
          <a:bodyPr/>
          <a:lstStyle/>
          <a:p>
            <a:fld id="{CA6DA744-E6D9-45C7-AD28-0E59E87DCB6A}" type="slidenum">
              <a:rPr lang="en-US" smtClean="0"/>
              <a:t>‹#›</a:t>
            </a:fld>
            <a:endParaRPr lang="en-US"/>
          </a:p>
        </p:txBody>
      </p:sp>
    </p:spTree>
    <p:extLst>
      <p:ext uri="{BB962C8B-B14F-4D97-AF65-F5344CB8AC3E}">
        <p14:creationId xmlns:p14="http://schemas.microsoft.com/office/powerpoint/2010/main" val="2528969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333F8-7256-4FEA-B78D-99BC523060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C2F33D-4E5F-4438-AB84-341A7C59D8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27E42B-E952-4FA3-8DE5-B8A22D1E11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791AB4-59D6-41BB-80DF-8C82AFE2B869}"/>
              </a:ext>
            </a:extLst>
          </p:cNvPr>
          <p:cNvSpPr>
            <a:spLocks noGrp="1"/>
          </p:cNvSpPr>
          <p:nvPr>
            <p:ph type="dt" sz="half" idx="10"/>
          </p:nvPr>
        </p:nvSpPr>
        <p:spPr/>
        <p:txBody>
          <a:bodyPr/>
          <a:lstStyle/>
          <a:p>
            <a:fld id="{BCEDDF80-1AA5-40D1-A066-884975E23C9F}" type="datetimeFigureOut">
              <a:rPr lang="en-US" smtClean="0"/>
              <a:t>19-Sep-21</a:t>
            </a:fld>
            <a:endParaRPr lang="en-US"/>
          </a:p>
        </p:txBody>
      </p:sp>
      <p:sp>
        <p:nvSpPr>
          <p:cNvPr id="6" name="Footer Placeholder 5">
            <a:extLst>
              <a:ext uri="{FF2B5EF4-FFF2-40B4-BE49-F238E27FC236}">
                <a16:creationId xmlns:a16="http://schemas.microsoft.com/office/drawing/2014/main" id="{4E6F442D-1D6F-46EE-94ED-8B38F4F7D0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317AA6-580F-43E0-BE0D-B55BC06EE179}"/>
              </a:ext>
            </a:extLst>
          </p:cNvPr>
          <p:cNvSpPr>
            <a:spLocks noGrp="1"/>
          </p:cNvSpPr>
          <p:nvPr>
            <p:ph type="sldNum" sz="quarter" idx="12"/>
          </p:nvPr>
        </p:nvSpPr>
        <p:spPr/>
        <p:txBody>
          <a:bodyPr/>
          <a:lstStyle/>
          <a:p>
            <a:fld id="{CA6DA744-E6D9-45C7-AD28-0E59E87DCB6A}" type="slidenum">
              <a:rPr lang="en-US" smtClean="0"/>
              <a:t>‹#›</a:t>
            </a:fld>
            <a:endParaRPr lang="en-US"/>
          </a:p>
        </p:txBody>
      </p:sp>
    </p:spTree>
    <p:extLst>
      <p:ext uri="{BB962C8B-B14F-4D97-AF65-F5344CB8AC3E}">
        <p14:creationId xmlns:p14="http://schemas.microsoft.com/office/powerpoint/2010/main" val="985964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98232-1A4A-47FD-BC5C-44C596268B0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C1AFBD-F671-4872-B1AD-BA043A64CE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3AD0C1-DBBB-4F46-A56A-6873F6C5D3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92D4222-3C40-427C-8F6B-E567D93B71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6213E0-2D48-4070-A96A-08B92068BC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E46343-1D90-423B-93AE-FAB4E1A04B47}"/>
              </a:ext>
            </a:extLst>
          </p:cNvPr>
          <p:cNvSpPr>
            <a:spLocks noGrp="1"/>
          </p:cNvSpPr>
          <p:nvPr>
            <p:ph type="dt" sz="half" idx="10"/>
          </p:nvPr>
        </p:nvSpPr>
        <p:spPr/>
        <p:txBody>
          <a:bodyPr/>
          <a:lstStyle/>
          <a:p>
            <a:fld id="{BCEDDF80-1AA5-40D1-A066-884975E23C9F}" type="datetimeFigureOut">
              <a:rPr lang="en-US" smtClean="0"/>
              <a:t>19-Sep-21</a:t>
            </a:fld>
            <a:endParaRPr lang="en-US"/>
          </a:p>
        </p:txBody>
      </p:sp>
      <p:sp>
        <p:nvSpPr>
          <p:cNvPr id="8" name="Footer Placeholder 7">
            <a:extLst>
              <a:ext uri="{FF2B5EF4-FFF2-40B4-BE49-F238E27FC236}">
                <a16:creationId xmlns:a16="http://schemas.microsoft.com/office/drawing/2014/main" id="{ABC1E275-CF28-4F7B-8A77-22A898382DD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E5111E-E96D-486D-882D-69ADCED3D2E7}"/>
              </a:ext>
            </a:extLst>
          </p:cNvPr>
          <p:cNvSpPr>
            <a:spLocks noGrp="1"/>
          </p:cNvSpPr>
          <p:nvPr>
            <p:ph type="sldNum" sz="quarter" idx="12"/>
          </p:nvPr>
        </p:nvSpPr>
        <p:spPr/>
        <p:txBody>
          <a:bodyPr/>
          <a:lstStyle/>
          <a:p>
            <a:fld id="{CA6DA744-E6D9-45C7-AD28-0E59E87DCB6A}" type="slidenum">
              <a:rPr lang="en-US" smtClean="0"/>
              <a:t>‹#›</a:t>
            </a:fld>
            <a:endParaRPr lang="en-US"/>
          </a:p>
        </p:txBody>
      </p:sp>
    </p:spTree>
    <p:extLst>
      <p:ext uri="{BB962C8B-B14F-4D97-AF65-F5344CB8AC3E}">
        <p14:creationId xmlns:p14="http://schemas.microsoft.com/office/powerpoint/2010/main" val="2210818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05EB4-FF52-4013-AD80-75C67C91EFC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BB37F8-D07D-4F3A-850C-FC320BCE11CE}"/>
              </a:ext>
            </a:extLst>
          </p:cNvPr>
          <p:cNvSpPr>
            <a:spLocks noGrp="1"/>
          </p:cNvSpPr>
          <p:nvPr>
            <p:ph type="dt" sz="half" idx="10"/>
          </p:nvPr>
        </p:nvSpPr>
        <p:spPr/>
        <p:txBody>
          <a:bodyPr/>
          <a:lstStyle/>
          <a:p>
            <a:fld id="{BCEDDF80-1AA5-40D1-A066-884975E23C9F}" type="datetimeFigureOut">
              <a:rPr lang="en-US" smtClean="0"/>
              <a:t>19-Sep-21</a:t>
            </a:fld>
            <a:endParaRPr lang="en-US"/>
          </a:p>
        </p:txBody>
      </p:sp>
      <p:sp>
        <p:nvSpPr>
          <p:cNvPr id="4" name="Footer Placeholder 3">
            <a:extLst>
              <a:ext uri="{FF2B5EF4-FFF2-40B4-BE49-F238E27FC236}">
                <a16:creationId xmlns:a16="http://schemas.microsoft.com/office/drawing/2014/main" id="{26950827-1EB0-443F-98EB-0E5762BFE1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DD4BF7-93BD-4FB8-8CD3-27EE7787E81D}"/>
              </a:ext>
            </a:extLst>
          </p:cNvPr>
          <p:cNvSpPr>
            <a:spLocks noGrp="1"/>
          </p:cNvSpPr>
          <p:nvPr>
            <p:ph type="sldNum" sz="quarter" idx="12"/>
          </p:nvPr>
        </p:nvSpPr>
        <p:spPr/>
        <p:txBody>
          <a:bodyPr/>
          <a:lstStyle/>
          <a:p>
            <a:fld id="{CA6DA744-E6D9-45C7-AD28-0E59E87DCB6A}" type="slidenum">
              <a:rPr lang="en-US" smtClean="0"/>
              <a:t>‹#›</a:t>
            </a:fld>
            <a:endParaRPr lang="en-US"/>
          </a:p>
        </p:txBody>
      </p:sp>
    </p:spTree>
    <p:extLst>
      <p:ext uri="{BB962C8B-B14F-4D97-AF65-F5344CB8AC3E}">
        <p14:creationId xmlns:p14="http://schemas.microsoft.com/office/powerpoint/2010/main" val="2454513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469524-8570-4548-BC54-5744C5A2F34F}"/>
              </a:ext>
            </a:extLst>
          </p:cNvPr>
          <p:cNvSpPr>
            <a:spLocks noGrp="1"/>
          </p:cNvSpPr>
          <p:nvPr>
            <p:ph type="dt" sz="half" idx="10"/>
          </p:nvPr>
        </p:nvSpPr>
        <p:spPr/>
        <p:txBody>
          <a:bodyPr/>
          <a:lstStyle/>
          <a:p>
            <a:fld id="{BCEDDF80-1AA5-40D1-A066-884975E23C9F}" type="datetimeFigureOut">
              <a:rPr lang="en-US" smtClean="0"/>
              <a:t>19-Sep-21</a:t>
            </a:fld>
            <a:endParaRPr lang="en-US"/>
          </a:p>
        </p:txBody>
      </p:sp>
      <p:sp>
        <p:nvSpPr>
          <p:cNvPr id="3" name="Footer Placeholder 2">
            <a:extLst>
              <a:ext uri="{FF2B5EF4-FFF2-40B4-BE49-F238E27FC236}">
                <a16:creationId xmlns:a16="http://schemas.microsoft.com/office/drawing/2014/main" id="{59787A7F-C4D3-4026-9704-88AA9148A8B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8646B8-6401-4B49-A8DE-81BC325DBA56}"/>
              </a:ext>
            </a:extLst>
          </p:cNvPr>
          <p:cNvSpPr>
            <a:spLocks noGrp="1"/>
          </p:cNvSpPr>
          <p:nvPr>
            <p:ph type="sldNum" sz="quarter" idx="12"/>
          </p:nvPr>
        </p:nvSpPr>
        <p:spPr/>
        <p:txBody>
          <a:bodyPr/>
          <a:lstStyle/>
          <a:p>
            <a:fld id="{CA6DA744-E6D9-45C7-AD28-0E59E87DCB6A}" type="slidenum">
              <a:rPr lang="en-US" smtClean="0"/>
              <a:t>‹#›</a:t>
            </a:fld>
            <a:endParaRPr lang="en-US"/>
          </a:p>
        </p:txBody>
      </p:sp>
    </p:spTree>
    <p:extLst>
      <p:ext uri="{BB962C8B-B14F-4D97-AF65-F5344CB8AC3E}">
        <p14:creationId xmlns:p14="http://schemas.microsoft.com/office/powerpoint/2010/main" val="145290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0D537-918C-4278-8800-1A957F0DB2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A85DA6-B472-4A2B-ABF0-73421C7798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F51662-D2A0-4EA9-9097-CDF153D60F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9DCF79-B05A-42CA-8D2B-D35E4431AA07}"/>
              </a:ext>
            </a:extLst>
          </p:cNvPr>
          <p:cNvSpPr>
            <a:spLocks noGrp="1"/>
          </p:cNvSpPr>
          <p:nvPr>
            <p:ph type="dt" sz="half" idx="10"/>
          </p:nvPr>
        </p:nvSpPr>
        <p:spPr/>
        <p:txBody>
          <a:bodyPr/>
          <a:lstStyle/>
          <a:p>
            <a:fld id="{BCEDDF80-1AA5-40D1-A066-884975E23C9F}" type="datetimeFigureOut">
              <a:rPr lang="en-US" smtClean="0"/>
              <a:t>19-Sep-21</a:t>
            </a:fld>
            <a:endParaRPr lang="en-US"/>
          </a:p>
        </p:txBody>
      </p:sp>
      <p:sp>
        <p:nvSpPr>
          <p:cNvPr id="6" name="Footer Placeholder 5">
            <a:extLst>
              <a:ext uri="{FF2B5EF4-FFF2-40B4-BE49-F238E27FC236}">
                <a16:creationId xmlns:a16="http://schemas.microsoft.com/office/drawing/2014/main" id="{9A8432C9-E4E9-4759-BC02-AE9B136FA7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B87CD7-D763-4735-B178-12A5EFBD7674}"/>
              </a:ext>
            </a:extLst>
          </p:cNvPr>
          <p:cNvSpPr>
            <a:spLocks noGrp="1"/>
          </p:cNvSpPr>
          <p:nvPr>
            <p:ph type="sldNum" sz="quarter" idx="12"/>
          </p:nvPr>
        </p:nvSpPr>
        <p:spPr/>
        <p:txBody>
          <a:bodyPr/>
          <a:lstStyle/>
          <a:p>
            <a:fld id="{CA6DA744-E6D9-45C7-AD28-0E59E87DCB6A}" type="slidenum">
              <a:rPr lang="en-US" smtClean="0"/>
              <a:t>‹#›</a:t>
            </a:fld>
            <a:endParaRPr lang="en-US"/>
          </a:p>
        </p:txBody>
      </p:sp>
    </p:spTree>
    <p:extLst>
      <p:ext uri="{BB962C8B-B14F-4D97-AF65-F5344CB8AC3E}">
        <p14:creationId xmlns:p14="http://schemas.microsoft.com/office/powerpoint/2010/main" val="3102341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1D7C1-9B80-4E9D-BD56-0FEEDCE182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08D6A5-802B-401F-8D3E-6174454776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5BC9A3-B801-48A7-9175-4BB21C06D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0B94F6-E631-41A9-96C3-DE13EF6BD406}"/>
              </a:ext>
            </a:extLst>
          </p:cNvPr>
          <p:cNvSpPr>
            <a:spLocks noGrp="1"/>
          </p:cNvSpPr>
          <p:nvPr>
            <p:ph type="dt" sz="half" idx="10"/>
          </p:nvPr>
        </p:nvSpPr>
        <p:spPr/>
        <p:txBody>
          <a:bodyPr/>
          <a:lstStyle/>
          <a:p>
            <a:fld id="{BCEDDF80-1AA5-40D1-A066-884975E23C9F}" type="datetimeFigureOut">
              <a:rPr lang="en-US" smtClean="0"/>
              <a:t>19-Sep-21</a:t>
            </a:fld>
            <a:endParaRPr lang="en-US"/>
          </a:p>
        </p:txBody>
      </p:sp>
      <p:sp>
        <p:nvSpPr>
          <p:cNvPr id="6" name="Footer Placeholder 5">
            <a:extLst>
              <a:ext uri="{FF2B5EF4-FFF2-40B4-BE49-F238E27FC236}">
                <a16:creationId xmlns:a16="http://schemas.microsoft.com/office/drawing/2014/main" id="{988C6C01-0885-4389-9E6F-2BF7C3C8C8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AD9904-5DA3-4B6E-A461-CC6BC17F8114}"/>
              </a:ext>
            </a:extLst>
          </p:cNvPr>
          <p:cNvSpPr>
            <a:spLocks noGrp="1"/>
          </p:cNvSpPr>
          <p:nvPr>
            <p:ph type="sldNum" sz="quarter" idx="12"/>
          </p:nvPr>
        </p:nvSpPr>
        <p:spPr/>
        <p:txBody>
          <a:bodyPr/>
          <a:lstStyle/>
          <a:p>
            <a:fld id="{CA6DA744-E6D9-45C7-AD28-0E59E87DCB6A}" type="slidenum">
              <a:rPr lang="en-US" smtClean="0"/>
              <a:t>‹#›</a:t>
            </a:fld>
            <a:endParaRPr lang="en-US"/>
          </a:p>
        </p:txBody>
      </p:sp>
    </p:spTree>
    <p:extLst>
      <p:ext uri="{BB962C8B-B14F-4D97-AF65-F5344CB8AC3E}">
        <p14:creationId xmlns:p14="http://schemas.microsoft.com/office/powerpoint/2010/main" val="3134924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699F11-6969-41AB-A9E8-87269A8EFC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8729067-9F9D-4A58-A7B0-600E8FA48B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EFAE4A-C2D3-4139-A361-33B5B63401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EDDF80-1AA5-40D1-A066-884975E23C9F}" type="datetimeFigureOut">
              <a:rPr lang="en-US" smtClean="0"/>
              <a:t>19-Sep-21</a:t>
            </a:fld>
            <a:endParaRPr lang="en-US"/>
          </a:p>
        </p:txBody>
      </p:sp>
      <p:sp>
        <p:nvSpPr>
          <p:cNvPr id="5" name="Footer Placeholder 4">
            <a:extLst>
              <a:ext uri="{FF2B5EF4-FFF2-40B4-BE49-F238E27FC236}">
                <a16:creationId xmlns:a16="http://schemas.microsoft.com/office/drawing/2014/main" id="{018F3593-56F7-4946-86A5-E754C18B0C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8709C4D-26E6-4923-A605-CC92A27FA3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6DA744-E6D9-45C7-AD28-0E59E87DCB6A}" type="slidenum">
              <a:rPr lang="en-US" smtClean="0"/>
              <a:t>‹#›</a:t>
            </a:fld>
            <a:endParaRPr lang="en-US"/>
          </a:p>
        </p:txBody>
      </p:sp>
    </p:spTree>
    <p:extLst>
      <p:ext uri="{BB962C8B-B14F-4D97-AF65-F5344CB8AC3E}">
        <p14:creationId xmlns:p14="http://schemas.microsoft.com/office/powerpoint/2010/main" val="287226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mp3"/><Relationship Id="rId1" Type="http://schemas.microsoft.com/office/2007/relationships/media" Target="../media/media2.mp3"/><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D75EB"/>
        </a:solidFill>
        <a:effectLst/>
      </p:bgPr>
    </p:bg>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C7FE1B56-707B-4E3A-B539-5E52E3243999}"/>
              </a:ext>
            </a:extLst>
          </p:cNvPr>
          <p:cNvSpPr/>
          <p:nvPr/>
        </p:nvSpPr>
        <p:spPr>
          <a:xfrm>
            <a:off x="1262272" y="785195"/>
            <a:ext cx="9614958" cy="5288951"/>
          </a:xfrm>
          <a:prstGeom prst="roundRect">
            <a:avLst/>
          </a:prstGeom>
          <a:solidFill>
            <a:srgbClr val="92D05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latin typeface="Comic Sans MS" panose="030F0702030302020204" pitchFamily="66" charset="0"/>
            </a:endParaRPr>
          </a:p>
        </p:txBody>
      </p:sp>
      <p:sp>
        <p:nvSpPr>
          <p:cNvPr id="4" name="Subtitle 2">
            <a:extLst>
              <a:ext uri="{FF2B5EF4-FFF2-40B4-BE49-F238E27FC236}">
                <a16:creationId xmlns:a16="http://schemas.microsoft.com/office/drawing/2014/main" id="{A0B46D33-6B64-4E19-91C1-E97AFFC387E3}"/>
              </a:ext>
            </a:extLst>
          </p:cNvPr>
          <p:cNvSpPr txBox="1">
            <a:spLocks/>
          </p:cNvSpPr>
          <p:nvPr/>
        </p:nvSpPr>
        <p:spPr>
          <a:xfrm>
            <a:off x="1991648" y="2636777"/>
            <a:ext cx="8269357" cy="13464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500">
                <a:ln w="0"/>
                <a:solidFill>
                  <a:schemeClr val="bg1"/>
                </a:solidFill>
                <a:effectLst>
                  <a:outerShdw blurRad="38100" dist="25400" dir="5400000" algn="ctr" rotWithShape="0">
                    <a:srgbClr val="6E747A">
                      <a:alpha val="43000"/>
                    </a:srgbClr>
                  </a:outerShdw>
                </a:effectLst>
                <a:latin typeface="Comic Sans MS" panose="030F0702030302020204" pitchFamily="66" charset="0"/>
              </a:rPr>
              <a:t>Personal information</a:t>
            </a:r>
            <a:endParaRPr lang="en-US" sz="6500" dirty="0">
              <a:ln w="0"/>
              <a:solidFill>
                <a:schemeClr val="bg1"/>
              </a:solidFill>
              <a:effectLst>
                <a:outerShdw blurRad="38100" dist="25400" dir="5400000" algn="ctr" rotWithShape="0">
                  <a:srgbClr val="6E747A">
                    <a:alpha val="43000"/>
                  </a:srgbClr>
                </a:outerShdw>
              </a:effectLst>
              <a:latin typeface="Comic Sans MS" panose="030F0702030302020204" pitchFamily="66" charset="0"/>
            </a:endParaRPr>
          </a:p>
        </p:txBody>
      </p:sp>
      <p:sp>
        <p:nvSpPr>
          <p:cNvPr id="5" name="TextBox 4">
            <a:extLst>
              <a:ext uri="{FF2B5EF4-FFF2-40B4-BE49-F238E27FC236}">
                <a16:creationId xmlns:a16="http://schemas.microsoft.com/office/drawing/2014/main" id="{98A65974-4CAD-488D-92B3-8A03FDFF2498}"/>
              </a:ext>
            </a:extLst>
          </p:cNvPr>
          <p:cNvSpPr txBox="1"/>
          <p:nvPr/>
        </p:nvSpPr>
        <p:spPr>
          <a:xfrm>
            <a:off x="3038058" y="4131352"/>
            <a:ext cx="7891670" cy="923330"/>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r>
              <a:rPr lang="en-US" sz="5400" b="1">
                <a:ln/>
                <a:solidFill>
                  <a:schemeClr val="accent4"/>
                </a:solidFill>
                <a:latin typeface="Comic Sans MS" panose="030F0702030302020204" pitchFamily="66" charset="0"/>
              </a:rPr>
              <a:t> B. My birthday</a:t>
            </a:r>
            <a:endParaRPr lang="en-US" sz="5400" b="1" dirty="0">
              <a:ln/>
              <a:solidFill>
                <a:schemeClr val="accent4"/>
              </a:solidFill>
              <a:latin typeface="Comic Sans MS" panose="030F0702030302020204" pitchFamily="66" charset="0"/>
            </a:endParaRPr>
          </a:p>
        </p:txBody>
      </p:sp>
      <p:sp>
        <p:nvSpPr>
          <p:cNvPr id="7" name="TextBox 6">
            <a:extLst>
              <a:ext uri="{FF2B5EF4-FFF2-40B4-BE49-F238E27FC236}">
                <a16:creationId xmlns:a16="http://schemas.microsoft.com/office/drawing/2014/main" id="{08234D21-DD6F-43DA-9AC6-04518440D3C7}"/>
              </a:ext>
            </a:extLst>
          </p:cNvPr>
          <p:cNvSpPr txBox="1"/>
          <p:nvPr/>
        </p:nvSpPr>
        <p:spPr>
          <a:xfrm>
            <a:off x="1991648" y="1156988"/>
            <a:ext cx="8885582" cy="1107996"/>
          </a:xfrm>
          <a:prstGeom prst="rect">
            <a:avLst/>
          </a:prstGeom>
          <a:noFill/>
        </p:spPr>
        <p:txBody>
          <a:bodyPr wrap="square">
            <a:spAutoFit/>
          </a:bodyPr>
          <a:lstStyle/>
          <a:p>
            <a:r>
              <a:rPr lang="en-US" sz="6600" b="1" dirty="0">
                <a:ln w="22225">
                  <a:solidFill>
                    <a:schemeClr val="accent2"/>
                  </a:solidFill>
                  <a:prstDash val="solid"/>
                </a:ln>
                <a:solidFill>
                  <a:schemeClr val="accent2">
                    <a:lumMod val="40000"/>
                    <a:lumOff val="60000"/>
                  </a:schemeClr>
                </a:solidFill>
                <a:latin typeface="Comic Sans MS" panose="030F0702030302020204" pitchFamily="66" charset="0"/>
              </a:rPr>
              <a:t>UNIT 2 – </a:t>
            </a:r>
            <a:r>
              <a:rPr lang="en-US" sz="6600" b="1">
                <a:ln w="22225">
                  <a:solidFill>
                    <a:schemeClr val="accent2"/>
                  </a:solidFill>
                  <a:prstDash val="solid"/>
                </a:ln>
                <a:solidFill>
                  <a:schemeClr val="accent2">
                    <a:lumMod val="40000"/>
                    <a:lumOff val="60000"/>
                  </a:schemeClr>
                </a:solidFill>
                <a:latin typeface="Comic Sans MS" panose="030F0702030302020204" pitchFamily="66" charset="0"/>
              </a:rPr>
              <a:t>GRADE 7</a:t>
            </a:r>
            <a:endParaRPr lang="en-US" sz="6600" b="1" dirty="0">
              <a:ln w="22225">
                <a:solidFill>
                  <a:schemeClr val="accent2"/>
                </a:solidFill>
                <a:prstDash val="solid"/>
              </a:ln>
              <a:solidFill>
                <a:schemeClr val="accent2">
                  <a:lumMod val="40000"/>
                  <a:lumOff val="60000"/>
                </a:schemeClr>
              </a:solidFill>
              <a:latin typeface="Comic Sans MS" panose="030F0702030302020204" pitchFamily="66" charset="0"/>
            </a:endParaRPr>
          </a:p>
        </p:txBody>
      </p:sp>
    </p:spTree>
    <p:extLst>
      <p:ext uri="{BB962C8B-B14F-4D97-AF65-F5344CB8AC3E}">
        <p14:creationId xmlns:p14="http://schemas.microsoft.com/office/powerpoint/2010/main" val="1452314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750"/>
                                        <p:tgtEl>
                                          <p:spTgt spid="4">
                                            <p:txEl>
                                              <p:pRg st="0" end="0"/>
                                            </p:txEl>
                                          </p:spTgt>
                                        </p:tgtEl>
                                      </p:cBhvr>
                                    </p:animEffect>
                                  </p:childTnLst>
                                </p:cTn>
                              </p:par>
                            </p:childTnLst>
                          </p:cTn>
                        </p:par>
                        <p:par>
                          <p:cTn id="8" fill="hold">
                            <p:stCondLst>
                              <p:cond delay="75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055A7C3-3AD3-4A56-A809-6C58221BF35E}"/>
              </a:ext>
            </a:extLst>
          </p:cNvPr>
          <p:cNvSpPr txBox="1">
            <a:spLocks noChangeArrowheads="1"/>
          </p:cNvSpPr>
          <p:nvPr/>
        </p:nvSpPr>
        <p:spPr>
          <a:xfrm>
            <a:off x="795130" y="881269"/>
            <a:ext cx="6967330" cy="3657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AutoNum type="arabicPeriod"/>
            </a:pPr>
            <a:r>
              <a:rPr lang="en-US" altLang="en-US" sz="2400" b="1" dirty="0">
                <a:latin typeface="Comic Sans MS" panose="030F0702030302020204" pitchFamily="66" charset="0"/>
              </a:rPr>
              <a:t>What will you give Lan?</a:t>
            </a:r>
          </a:p>
          <a:p>
            <a:pPr marL="457200" indent="-457200">
              <a:buAutoNum type="arabicPeriod"/>
            </a:pPr>
            <a:endParaRPr lang="en-US" altLang="en-US" sz="2400" b="1" dirty="0">
              <a:latin typeface="Comic Sans MS" panose="030F0702030302020204" pitchFamily="66" charset="0"/>
            </a:endParaRPr>
          </a:p>
          <a:p>
            <a:pPr marL="0" indent="0">
              <a:buNone/>
            </a:pPr>
            <a:r>
              <a:rPr lang="en-US" altLang="en-US" sz="2400" b="1" dirty="0">
                <a:latin typeface="Comic Sans MS" panose="030F0702030302020204" pitchFamily="66" charset="0"/>
              </a:rPr>
              <a:t>2. How will you get to her home?</a:t>
            </a:r>
          </a:p>
          <a:p>
            <a:pPr marL="0" indent="0">
              <a:buNone/>
            </a:pPr>
            <a:endParaRPr lang="en-US" altLang="en-US" sz="2400" b="1" dirty="0">
              <a:latin typeface="Comic Sans MS" panose="030F0702030302020204" pitchFamily="66" charset="0"/>
            </a:endParaRPr>
          </a:p>
          <a:p>
            <a:pPr marL="0" indent="0">
              <a:buNone/>
            </a:pPr>
            <a:r>
              <a:rPr lang="en-US" altLang="en-US" sz="2400" b="1" dirty="0">
                <a:latin typeface="Comic Sans MS" panose="030F0702030302020204" pitchFamily="66" charset="0"/>
              </a:rPr>
              <a:t>3. What games will you play?</a:t>
            </a:r>
          </a:p>
          <a:p>
            <a:pPr marL="0" indent="0">
              <a:buNone/>
            </a:pPr>
            <a:endParaRPr lang="en-US" altLang="en-US" sz="2400" b="1" dirty="0">
              <a:latin typeface="Comic Sans MS" panose="030F0702030302020204" pitchFamily="66" charset="0"/>
            </a:endParaRPr>
          </a:p>
          <a:p>
            <a:pPr marL="0" indent="0">
              <a:buNone/>
            </a:pPr>
            <a:r>
              <a:rPr lang="en-US" altLang="en-US" sz="2400" b="1" dirty="0">
                <a:latin typeface="Comic Sans MS" panose="030F0702030302020204" pitchFamily="66" charset="0"/>
              </a:rPr>
              <a:t>4. What will you eat?</a:t>
            </a:r>
          </a:p>
          <a:p>
            <a:pPr marL="0" indent="0">
              <a:buNone/>
            </a:pPr>
            <a:endParaRPr lang="en-US" altLang="en-US" sz="2400" b="1" dirty="0">
              <a:latin typeface="Comic Sans MS" panose="030F0702030302020204" pitchFamily="66" charset="0"/>
            </a:endParaRPr>
          </a:p>
          <a:p>
            <a:pPr marL="0" indent="0">
              <a:buNone/>
            </a:pPr>
            <a:r>
              <a:rPr lang="en-US" altLang="en-US" sz="2400" b="1" dirty="0">
                <a:latin typeface="Comic Sans MS" panose="030F0702030302020204" pitchFamily="66" charset="0"/>
              </a:rPr>
              <a:t>5. What will you drink?</a:t>
            </a:r>
          </a:p>
          <a:p>
            <a:pPr marL="0" indent="0">
              <a:buNone/>
            </a:pPr>
            <a:endParaRPr lang="en-US" altLang="en-US" sz="2400" b="1" dirty="0">
              <a:latin typeface="Comic Sans MS" panose="030F0702030302020204" pitchFamily="66" charset="0"/>
            </a:endParaRPr>
          </a:p>
          <a:p>
            <a:pPr marL="0" indent="0">
              <a:buNone/>
            </a:pPr>
            <a:r>
              <a:rPr lang="en-US" altLang="en-US" sz="2400" b="1" dirty="0">
                <a:latin typeface="Comic Sans MS" panose="030F0702030302020204" pitchFamily="66" charset="0"/>
              </a:rPr>
              <a:t>6. What time will you leave?</a:t>
            </a:r>
            <a:br>
              <a:rPr lang="en-US" altLang="en-US" sz="2400" b="1" dirty="0">
                <a:latin typeface="Comic Sans MS" panose="030F0702030302020204" pitchFamily="66" charset="0"/>
              </a:rPr>
            </a:br>
            <a:endParaRPr lang="en-US" altLang="en-US" sz="2400" b="1" dirty="0">
              <a:latin typeface="Comic Sans MS" panose="030F0702030302020204" pitchFamily="66" charset="0"/>
            </a:endParaRPr>
          </a:p>
        </p:txBody>
      </p:sp>
      <p:sp>
        <p:nvSpPr>
          <p:cNvPr id="6" name="Text Box 4">
            <a:extLst>
              <a:ext uri="{FF2B5EF4-FFF2-40B4-BE49-F238E27FC236}">
                <a16:creationId xmlns:a16="http://schemas.microsoft.com/office/drawing/2014/main" id="{09148E77-B2C1-4FE8-AFA6-2B91F051B366}"/>
              </a:ext>
            </a:extLst>
          </p:cNvPr>
          <p:cNvSpPr txBox="1">
            <a:spLocks noChangeArrowheads="1"/>
          </p:cNvSpPr>
          <p:nvPr/>
        </p:nvSpPr>
        <p:spPr bwMode="auto">
          <a:xfrm>
            <a:off x="924339" y="1308652"/>
            <a:ext cx="4495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800100" indent="-34290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257300" indent="-3429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7145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1717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indent="0" eaLnBrk="1" hangingPunct="1">
              <a:spcBef>
                <a:spcPct val="50000"/>
              </a:spcBef>
              <a:buNone/>
            </a:pPr>
            <a:r>
              <a:rPr lang="en-US" altLang="en-US" sz="2400" b="0" dirty="0">
                <a:solidFill>
                  <a:srgbClr val="000099"/>
                </a:solidFill>
                <a:latin typeface="Comic Sans MS" panose="030F0702030302020204" pitchFamily="66" charset="0"/>
              </a:rPr>
              <a:t>I will give Lan a present.</a:t>
            </a:r>
          </a:p>
        </p:txBody>
      </p:sp>
      <p:sp>
        <p:nvSpPr>
          <p:cNvPr id="7" name="Text Box 4">
            <a:extLst>
              <a:ext uri="{FF2B5EF4-FFF2-40B4-BE49-F238E27FC236}">
                <a16:creationId xmlns:a16="http://schemas.microsoft.com/office/drawing/2014/main" id="{0B68FFEA-1C2D-4CA3-AFC7-64E33C093FCA}"/>
              </a:ext>
            </a:extLst>
          </p:cNvPr>
          <p:cNvSpPr txBox="1">
            <a:spLocks noChangeArrowheads="1"/>
          </p:cNvSpPr>
          <p:nvPr/>
        </p:nvSpPr>
        <p:spPr bwMode="auto">
          <a:xfrm>
            <a:off x="924339" y="2248404"/>
            <a:ext cx="527767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800100" indent="-34290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257300" indent="-3429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7145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1717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indent="0" eaLnBrk="1" hangingPunct="1">
              <a:spcBef>
                <a:spcPct val="50000"/>
              </a:spcBef>
              <a:buNone/>
            </a:pPr>
            <a:r>
              <a:rPr lang="en-US" altLang="en-US" sz="2400" b="0" dirty="0">
                <a:solidFill>
                  <a:srgbClr val="000099"/>
                </a:solidFill>
                <a:latin typeface="Comic Sans MS" panose="030F0702030302020204" pitchFamily="66" charset="0"/>
              </a:rPr>
              <a:t>I will get to her house by bike.</a:t>
            </a:r>
          </a:p>
        </p:txBody>
      </p:sp>
      <p:sp>
        <p:nvSpPr>
          <p:cNvPr id="8" name="Text Box 4">
            <a:extLst>
              <a:ext uri="{FF2B5EF4-FFF2-40B4-BE49-F238E27FC236}">
                <a16:creationId xmlns:a16="http://schemas.microsoft.com/office/drawing/2014/main" id="{FF4B34DA-8792-413D-B304-2965A391A795}"/>
              </a:ext>
            </a:extLst>
          </p:cNvPr>
          <p:cNvSpPr txBox="1">
            <a:spLocks noChangeArrowheads="1"/>
          </p:cNvSpPr>
          <p:nvPr/>
        </p:nvSpPr>
        <p:spPr bwMode="auto">
          <a:xfrm>
            <a:off x="924339" y="3137452"/>
            <a:ext cx="4495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800100" indent="-34290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257300" indent="-3429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7145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1717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indent="0" eaLnBrk="1" hangingPunct="1">
              <a:spcBef>
                <a:spcPct val="50000"/>
              </a:spcBef>
              <a:buNone/>
            </a:pPr>
            <a:r>
              <a:rPr lang="en-US" altLang="en-US" sz="2400" b="0" dirty="0">
                <a:solidFill>
                  <a:srgbClr val="000099"/>
                </a:solidFill>
                <a:latin typeface="Comic Sans MS" panose="030F0702030302020204" pitchFamily="66" charset="0"/>
              </a:rPr>
              <a:t>I will play video games.</a:t>
            </a:r>
          </a:p>
        </p:txBody>
      </p:sp>
      <p:sp>
        <p:nvSpPr>
          <p:cNvPr id="9" name="Text Box 4">
            <a:extLst>
              <a:ext uri="{FF2B5EF4-FFF2-40B4-BE49-F238E27FC236}">
                <a16:creationId xmlns:a16="http://schemas.microsoft.com/office/drawing/2014/main" id="{2FB71B74-4303-49B0-B879-C940DF156C38}"/>
              </a:ext>
            </a:extLst>
          </p:cNvPr>
          <p:cNvSpPr txBox="1">
            <a:spLocks noChangeArrowheads="1"/>
          </p:cNvSpPr>
          <p:nvPr/>
        </p:nvSpPr>
        <p:spPr bwMode="auto">
          <a:xfrm>
            <a:off x="924339" y="4077204"/>
            <a:ext cx="4495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800100" indent="-34290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257300" indent="-3429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7145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1717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indent="0" eaLnBrk="1" hangingPunct="1">
              <a:spcBef>
                <a:spcPct val="50000"/>
              </a:spcBef>
              <a:buNone/>
            </a:pPr>
            <a:r>
              <a:rPr lang="en-US" altLang="en-US" sz="2400" b="0" dirty="0">
                <a:solidFill>
                  <a:srgbClr val="000099"/>
                </a:solidFill>
                <a:latin typeface="Comic Sans MS" panose="030F0702030302020204" pitchFamily="66" charset="0"/>
              </a:rPr>
              <a:t>I will eat chips and burger.</a:t>
            </a:r>
          </a:p>
        </p:txBody>
      </p:sp>
      <p:sp>
        <p:nvSpPr>
          <p:cNvPr id="10" name="Text Box 4">
            <a:extLst>
              <a:ext uri="{FF2B5EF4-FFF2-40B4-BE49-F238E27FC236}">
                <a16:creationId xmlns:a16="http://schemas.microsoft.com/office/drawing/2014/main" id="{F23FEDB5-5DC1-4E22-90A7-6BE3912EE372}"/>
              </a:ext>
            </a:extLst>
          </p:cNvPr>
          <p:cNvSpPr txBox="1">
            <a:spLocks noChangeArrowheads="1"/>
          </p:cNvSpPr>
          <p:nvPr/>
        </p:nvSpPr>
        <p:spPr bwMode="auto">
          <a:xfrm>
            <a:off x="914400" y="4966252"/>
            <a:ext cx="4495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800100" indent="-34290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257300" indent="-3429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7145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1717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indent="0" eaLnBrk="1" hangingPunct="1">
              <a:spcBef>
                <a:spcPct val="50000"/>
              </a:spcBef>
              <a:buNone/>
            </a:pPr>
            <a:r>
              <a:rPr lang="en-US" altLang="en-US" sz="2400" b="0" dirty="0">
                <a:solidFill>
                  <a:srgbClr val="000099"/>
                </a:solidFill>
                <a:latin typeface="Comic Sans MS" panose="030F0702030302020204" pitchFamily="66" charset="0"/>
              </a:rPr>
              <a:t>I will drink soda.</a:t>
            </a:r>
          </a:p>
        </p:txBody>
      </p:sp>
      <p:sp>
        <p:nvSpPr>
          <p:cNvPr id="11" name="Text Box 4">
            <a:extLst>
              <a:ext uri="{FF2B5EF4-FFF2-40B4-BE49-F238E27FC236}">
                <a16:creationId xmlns:a16="http://schemas.microsoft.com/office/drawing/2014/main" id="{02A76E10-B637-4036-81A7-782E79C80164}"/>
              </a:ext>
            </a:extLst>
          </p:cNvPr>
          <p:cNvSpPr txBox="1">
            <a:spLocks noChangeArrowheads="1"/>
          </p:cNvSpPr>
          <p:nvPr/>
        </p:nvSpPr>
        <p:spPr bwMode="auto">
          <a:xfrm>
            <a:off x="914400" y="5829804"/>
            <a:ext cx="4495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800100" indent="-34290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257300" indent="-3429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7145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1717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indent="0" eaLnBrk="1" hangingPunct="1">
              <a:spcBef>
                <a:spcPct val="50000"/>
              </a:spcBef>
              <a:buNone/>
            </a:pPr>
            <a:r>
              <a:rPr lang="en-US" altLang="en-US" sz="2400" b="0" dirty="0">
                <a:solidFill>
                  <a:srgbClr val="000099"/>
                </a:solidFill>
                <a:latin typeface="Comic Sans MS" panose="030F0702030302020204" pitchFamily="66" charset="0"/>
              </a:rPr>
              <a:t>I will leave at 9 </a:t>
            </a:r>
            <a:r>
              <a:rPr lang="en-US" altLang="en-US" sz="2400" b="0" dirty="0" err="1">
                <a:solidFill>
                  <a:srgbClr val="000099"/>
                </a:solidFill>
                <a:latin typeface="Comic Sans MS" panose="030F0702030302020204" pitchFamily="66" charset="0"/>
              </a:rPr>
              <a:t>p.m</a:t>
            </a:r>
            <a:endParaRPr lang="en-US" altLang="en-US" sz="2400" b="0" dirty="0">
              <a:solidFill>
                <a:srgbClr val="000099"/>
              </a:solidFill>
              <a:latin typeface="Comic Sans MS" panose="030F0702030302020204" pitchFamily="66" charset="0"/>
            </a:endParaRPr>
          </a:p>
        </p:txBody>
      </p:sp>
      <p:sp>
        <p:nvSpPr>
          <p:cNvPr id="12" name="Rectangle 2">
            <a:extLst>
              <a:ext uri="{FF2B5EF4-FFF2-40B4-BE49-F238E27FC236}">
                <a16:creationId xmlns:a16="http://schemas.microsoft.com/office/drawing/2014/main" id="{FF96719A-D085-4584-B8F4-C7D9CC583C86}"/>
              </a:ext>
            </a:extLst>
          </p:cNvPr>
          <p:cNvSpPr txBox="1">
            <a:spLocks noChangeArrowheads="1"/>
          </p:cNvSpPr>
          <p:nvPr/>
        </p:nvSpPr>
        <p:spPr>
          <a:xfrm>
            <a:off x="157370" y="156865"/>
            <a:ext cx="11877260" cy="485775"/>
          </a:xfrm>
          <a:prstGeom prst="rect">
            <a:avLst/>
          </a:prstGeom>
        </p:spPr>
        <p:txBody>
          <a:bodyPr/>
          <a:lstStyle/>
          <a:p>
            <a:pPr algn="ctr">
              <a:defRPr/>
            </a:pPr>
            <a:r>
              <a:rPr lang="en-US" sz="2400" b="1" u="sng" kern="0">
                <a:solidFill>
                  <a:srgbClr val="FF0000"/>
                </a:solidFill>
                <a:latin typeface="Comic Sans MS" pitchFamily="66" charset="0"/>
                <a:ea typeface="+mj-ea"/>
                <a:cs typeface="+mj-cs"/>
              </a:rPr>
              <a:t>B7. Think and write. Imagine you will be a guest at Lan’s birthday party.</a:t>
            </a:r>
            <a:endParaRPr lang="en-US" sz="2400" b="1" u="sng" kern="0" dirty="0">
              <a:solidFill>
                <a:srgbClr val="FF0000"/>
              </a:solidFill>
              <a:latin typeface="Comic Sans MS" pitchFamily="66" charset="0"/>
              <a:ea typeface="+mj-ea"/>
              <a:cs typeface="+mj-cs"/>
            </a:endParaRPr>
          </a:p>
        </p:txBody>
      </p:sp>
    </p:spTree>
    <p:extLst>
      <p:ext uri="{BB962C8B-B14F-4D97-AF65-F5344CB8AC3E}">
        <p14:creationId xmlns:p14="http://schemas.microsoft.com/office/powerpoint/2010/main" val="1280595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iterate type="wd">
                                    <p:tmPct val="100000"/>
                                  </p:iterate>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heckerboard(across)">
                                      <p:cBhvr>
                                        <p:cTn id="12" dur="3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iterate type="wd">
                                    <p:tmPct val="100000"/>
                                  </p:iterate>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heckerboard(across)">
                                      <p:cBhvr>
                                        <p:cTn id="17" dur="3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iterate type="wd">
                                    <p:tmPct val="100000"/>
                                  </p:iterate>
                                  <p:childTnLst>
                                    <p:set>
                                      <p:cBhvr>
                                        <p:cTn id="21" dur="1" fill="hold">
                                          <p:stCondLst>
                                            <p:cond delay="0"/>
                                          </p:stCondLst>
                                        </p:cTn>
                                        <p:tgtEl>
                                          <p:spTgt spid="5">
                                            <p:txEl>
                                              <p:pRg st="4" end="4"/>
                                            </p:txEl>
                                          </p:spTgt>
                                        </p:tgtEl>
                                        <p:attrNameLst>
                                          <p:attrName>style.visibility</p:attrName>
                                        </p:attrNameLst>
                                      </p:cBhvr>
                                      <p:to>
                                        <p:strVal val="visible"/>
                                      </p:to>
                                    </p:set>
                                    <p:animEffect transition="in" filter="checkerboard(across)">
                                      <p:cBhvr>
                                        <p:cTn id="22" dur="3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iterate type="wd">
                                    <p:tmPct val="100000"/>
                                  </p:iterate>
                                  <p:childTnLst>
                                    <p:set>
                                      <p:cBhvr>
                                        <p:cTn id="26" dur="1" fill="hold">
                                          <p:stCondLst>
                                            <p:cond delay="0"/>
                                          </p:stCondLst>
                                        </p:cTn>
                                        <p:tgtEl>
                                          <p:spTgt spid="5">
                                            <p:txEl>
                                              <p:pRg st="6" end="6"/>
                                            </p:txEl>
                                          </p:spTgt>
                                        </p:tgtEl>
                                        <p:attrNameLst>
                                          <p:attrName>style.visibility</p:attrName>
                                        </p:attrNameLst>
                                      </p:cBhvr>
                                      <p:to>
                                        <p:strVal val="visible"/>
                                      </p:to>
                                    </p:set>
                                    <p:animEffect transition="in" filter="checkerboard(across)">
                                      <p:cBhvr>
                                        <p:cTn id="27" dur="3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iterate type="wd">
                                    <p:tmPct val="100000"/>
                                  </p:iterate>
                                  <p:childTnLst>
                                    <p:set>
                                      <p:cBhvr>
                                        <p:cTn id="31" dur="1" fill="hold">
                                          <p:stCondLst>
                                            <p:cond delay="0"/>
                                          </p:stCondLst>
                                        </p:cTn>
                                        <p:tgtEl>
                                          <p:spTgt spid="5">
                                            <p:txEl>
                                              <p:pRg st="8" end="8"/>
                                            </p:txEl>
                                          </p:spTgt>
                                        </p:tgtEl>
                                        <p:attrNameLst>
                                          <p:attrName>style.visibility</p:attrName>
                                        </p:attrNameLst>
                                      </p:cBhvr>
                                      <p:to>
                                        <p:strVal val="visible"/>
                                      </p:to>
                                    </p:set>
                                    <p:animEffect transition="in" filter="checkerboard(across)">
                                      <p:cBhvr>
                                        <p:cTn id="32" dur="300"/>
                                        <p:tgtEl>
                                          <p:spTgt spid="5">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iterate type="wd">
                                    <p:tmPct val="100000"/>
                                  </p:iterate>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checkerboard(across)">
                                      <p:cBhvr>
                                        <p:cTn id="37" dur="300"/>
                                        <p:tgtEl>
                                          <p:spTgt spid="5">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arn(inVertical)">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barn(inVertical)">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barn(inVertical)">
                                      <p:cBhvr>
                                        <p:cTn id="52" dur="5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9">
                                            <p:txEl>
                                              <p:pRg st="0" end="0"/>
                                            </p:txEl>
                                          </p:spTgt>
                                        </p:tgtEl>
                                        <p:attrNameLst>
                                          <p:attrName>style.visibility</p:attrName>
                                        </p:attrNameLst>
                                      </p:cBhvr>
                                      <p:to>
                                        <p:strVal val="visible"/>
                                      </p:to>
                                    </p:set>
                                    <p:animEffect transition="in" filter="barn(inVertical)">
                                      <p:cBhvr>
                                        <p:cTn id="57" dur="500"/>
                                        <p:tgtEl>
                                          <p:spTgt spid="9">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barn(inVertical)">
                                      <p:cBhvr>
                                        <p:cTn id="62" dur="500"/>
                                        <p:tgtEl>
                                          <p:spTgt spid="10"/>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barn(inVertical)">
                                      <p:cBhvr>
                                        <p:cTn id="6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P spid="6" grpId="0"/>
      <p:bldP spid="7" grpId="0"/>
      <p:bldP spid="8" grpId="0"/>
      <p:bldP spid="10" grpId="0"/>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902AC87-D662-483B-8B17-16F13FAB01CB}"/>
              </a:ext>
            </a:extLst>
          </p:cNvPr>
          <p:cNvSpPr txBox="1">
            <a:spLocks noChangeArrowheads="1"/>
          </p:cNvSpPr>
          <p:nvPr/>
        </p:nvSpPr>
        <p:spPr>
          <a:xfrm>
            <a:off x="157370" y="156865"/>
            <a:ext cx="11877260" cy="485775"/>
          </a:xfrm>
          <a:prstGeom prst="rect">
            <a:avLst/>
          </a:prstGeom>
        </p:spPr>
        <p:txBody>
          <a:bodyPr/>
          <a:lstStyle/>
          <a:p>
            <a:pPr algn="ctr">
              <a:defRPr/>
            </a:pPr>
            <a:r>
              <a:rPr lang="en-US" sz="2800" b="1" u="sng" kern="0">
                <a:solidFill>
                  <a:srgbClr val="FF0000"/>
                </a:solidFill>
                <a:latin typeface="Comic Sans MS" pitchFamily="66" charset="0"/>
                <a:ea typeface="+mj-ea"/>
                <a:cs typeface="+mj-cs"/>
              </a:rPr>
              <a:t>B8. Now write an invitation to your birthday party.</a:t>
            </a:r>
            <a:endParaRPr lang="en-US" sz="2800" b="1" u="sng" kern="0" dirty="0">
              <a:solidFill>
                <a:srgbClr val="FF0000"/>
              </a:solidFill>
              <a:latin typeface="Comic Sans MS" pitchFamily="66" charset="0"/>
              <a:ea typeface="+mj-ea"/>
              <a:cs typeface="+mj-cs"/>
            </a:endParaRPr>
          </a:p>
        </p:txBody>
      </p:sp>
      <p:sp>
        <p:nvSpPr>
          <p:cNvPr id="4" name="Text Box 6">
            <a:extLst>
              <a:ext uri="{FF2B5EF4-FFF2-40B4-BE49-F238E27FC236}">
                <a16:creationId xmlns:a16="http://schemas.microsoft.com/office/drawing/2014/main" id="{0F65FD23-E60B-4CC9-BD09-C4CFFE83EBB0}"/>
              </a:ext>
            </a:extLst>
          </p:cNvPr>
          <p:cNvSpPr txBox="1">
            <a:spLocks noChangeArrowheads="1"/>
          </p:cNvSpPr>
          <p:nvPr/>
        </p:nvSpPr>
        <p:spPr bwMode="auto">
          <a:xfrm>
            <a:off x="4326836" y="1232450"/>
            <a:ext cx="45720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200">
                <a:solidFill>
                  <a:srgbClr val="CC0000"/>
                </a:solidFill>
                <a:latin typeface="Comic Sans MS" panose="030F0702030302020204" pitchFamily="66" charset="0"/>
              </a:rPr>
              <a:t>Dear Nam,</a:t>
            </a:r>
            <a:endParaRPr lang="en-US" altLang="en-US" sz="2200" dirty="0">
              <a:solidFill>
                <a:srgbClr val="CC0000"/>
              </a:solidFill>
              <a:latin typeface="Comic Sans MS" panose="030F0702030302020204" pitchFamily="66" charset="0"/>
            </a:endParaRPr>
          </a:p>
          <a:p>
            <a:pPr>
              <a:spcBef>
                <a:spcPct val="50000"/>
              </a:spcBef>
            </a:pPr>
            <a:r>
              <a:rPr lang="en-US" altLang="en-US" sz="2200" dirty="0">
                <a:solidFill>
                  <a:srgbClr val="CC0000"/>
                </a:solidFill>
                <a:latin typeface="Comic Sans MS" panose="030F0702030302020204" pitchFamily="66" charset="0"/>
              </a:rPr>
              <a:t>I am having a birthday party </a:t>
            </a:r>
            <a:r>
              <a:rPr lang="en-US" altLang="en-US" sz="2200">
                <a:solidFill>
                  <a:srgbClr val="CC0000"/>
                </a:solidFill>
                <a:latin typeface="Comic Sans MS" panose="030F0702030302020204" pitchFamily="66" charset="0"/>
              </a:rPr>
              <a:t>on July 25</a:t>
            </a:r>
            <a:r>
              <a:rPr lang="en-US" altLang="en-US" sz="2200" baseline="30000">
                <a:solidFill>
                  <a:srgbClr val="CC0000"/>
                </a:solidFill>
                <a:latin typeface="Comic Sans MS" panose="030F0702030302020204" pitchFamily="66" charset="0"/>
              </a:rPr>
              <a:t>th</a:t>
            </a:r>
            <a:r>
              <a:rPr lang="en-US" altLang="en-US" sz="2200">
                <a:solidFill>
                  <a:srgbClr val="CC0000"/>
                </a:solidFill>
                <a:latin typeface="Comic Sans MS" panose="030F0702030302020204" pitchFamily="66" charset="0"/>
              </a:rPr>
              <a:t>. </a:t>
            </a:r>
            <a:endParaRPr lang="en-US" altLang="en-US" sz="2200" dirty="0">
              <a:solidFill>
                <a:srgbClr val="CC0000"/>
              </a:solidFill>
              <a:latin typeface="Comic Sans MS" panose="030F0702030302020204" pitchFamily="66" charset="0"/>
            </a:endParaRPr>
          </a:p>
          <a:p>
            <a:pPr>
              <a:spcBef>
                <a:spcPct val="50000"/>
              </a:spcBef>
            </a:pPr>
            <a:r>
              <a:rPr lang="en-US" altLang="en-US" sz="2200">
                <a:solidFill>
                  <a:srgbClr val="CC0000"/>
                </a:solidFill>
                <a:latin typeface="Comic Sans MS" panose="030F0702030302020204" pitchFamily="66" charset="0"/>
              </a:rPr>
              <a:t>The </a:t>
            </a:r>
            <a:r>
              <a:rPr lang="en-US" altLang="en-US" sz="2200" dirty="0">
                <a:solidFill>
                  <a:srgbClr val="CC0000"/>
                </a:solidFill>
                <a:latin typeface="Comic Sans MS" panose="030F0702030302020204" pitchFamily="66" charset="0"/>
              </a:rPr>
              <a:t>party will be at my </a:t>
            </a:r>
            <a:r>
              <a:rPr lang="en-US" altLang="en-US" sz="2200">
                <a:solidFill>
                  <a:srgbClr val="CC0000"/>
                </a:solidFill>
                <a:latin typeface="Comic Sans MS" panose="030F0702030302020204" pitchFamily="66" charset="0"/>
              </a:rPr>
              <a:t>house at</a:t>
            </a:r>
          </a:p>
          <a:p>
            <a:pPr>
              <a:spcBef>
                <a:spcPct val="50000"/>
              </a:spcBef>
            </a:pPr>
            <a:r>
              <a:rPr lang="en-US" altLang="en-US" sz="2200">
                <a:solidFill>
                  <a:srgbClr val="CC0000"/>
                </a:solidFill>
                <a:latin typeface="Comic Sans MS" panose="030F0702030302020204" pitchFamily="66" charset="0"/>
              </a:rPr>
              <a:t>15 Dien Bien Phu Street</a:t>
            </a:r>
            <a:endParaRPr lang="en-US" altLang="en-US" sz="2200" dirty="0">
              <a:solidFill>
                <a:srgbClr val="CC0000"/>
              </a:solidFill>
              <a:latin typeface="Comic Sans MS" panose="030F0702030302020204" pitchFamily="66" charset="0"/>
            </a:endParaRPr>
          </a:p>
          <a:p>
            <a:pPr>
              <a:spcBef>
                <a:spcPct val="50000"/>
              </a:spcBef>
            </a:pPr>
            <a:r>
              <a:rPr lang="en-US" altLang="en-US" sz="2200">
                <a:solidFill>
                  <a:srgbClr val="CC0000"/>
                </a:solidFill>
                <a:latin typeface="Comic Sans MS" panose="030F0702030302020204" pitchFamily="66" charset="0"/>
              </a:rPr>
              <a:t>from 5p.m to 9 p.m</a:t>
            </a:r>
            <a:endParaRPr lang="en-US" altLang="en-US" sz="2200" dirty="0">
              <a:solidFill>
                <a:srgbClr val="CC0000"/>
              </a:solidFill>
              <a:latin typeface="Comic Sans MS" panose="030F0702030302020204" pitchFamily="66" charset="0"/>
            </a:endParaRPr>
          </a:p>
          <a:p>
            <a:pPr>
              <a:spcBef>
                <a:spcPct val="50000"/>
              </a:spcBef>
            </a:pPr>
            <a:r>
              <a:rPr lang="en-US" altLang="en-US" sz="2200" dirty="0">
                <a:solidFill>
                  <a:srgbClr val="CC0000"/>
                </a:solidFill>
                <a:latin typeface="Comic Sans MS" panose="030F0702030302020204" pitchFamily="66" charset="0"/>
              </a:rPr>
              <a:t>I hope you will come and join the fun.</a:t>
            </a:r>
          </a:p>
          <a:p>
            <a:pPr>
              <a:spcBef>
                <a:spcPct val="50000"/>
              </a:spcBef>
            </a:pPr>
            <a:r>
              <a:rPr lang="en-US" altLang="en-US" sz="2200" dirty="0">
                <a:solidFill>
                  <a:srgbClr val="CC0000"/>
                </a:solidFill>
                <a:latin typeface="Comic Sans MS" panose="030F0702030302020204" pitchFamily="66" charset="0"/>
              </a:rPr>
              <a:t>Love,</a:t>
            </a:r>
          </a:p>
        </p:txBody>
      </p:sp>
      <p:sp>
        <p:nvSpPr>
          <p:cNvPr id="6" name="Text Box 9">
            <a:extLst>
              <a:ext uri="{FF2B5EF4-FFF2-40B4-BE49-F238E27FC236}">
                <a16:creationId xmlns:a16="http://schemas.microsoft.com/office/drawing/2014/main" id="{B5466CF5-0AA7-44E8-8798-62CD073C59B8}"/>
              </a:ext>
            </a:extLst>
          </p:cNvPr>
          <p:cNvSpPr txBox="1">
            <a:spLocks noChangeArrowheads="1"/>
          </p:cNvSpPr>
          <p:nvPr/>
        </p:nvSpPr>
        <p:spPr bwMode="auto">
          <a:xfrm>
            <a:off x="9309652" y="1017008"/>
            <a:ext cx="35052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2200">
              <a:latin typeface="Comic Sans MS" panose="030F0702030302020204" pitchFamily="66" charset="0"/>
            </a:endParaRPr>
          </a:p>
        </p:txBody>
      </p:sp>
      <p:sp>
        <p:nvSpPr>
          <p:cNvPr id="11" name="Text Box 14">
            <a:extLst>
              <a:ext uri="{FF2B5EF4-FFF2-40B4-BE49-F238E27FC236}">
                <a16:creationId xmlns:a16="http://schemas.microsoft.com/office/drawing/2014/main" id="{6B827C68-3619-4431-952B-5B56C9C05306}"/>
              </a:ext>
            </a:extLst>
          </p:cNvPr>
          <p:cNvSpPr txBox="1">
            <a:spLocks noChangeArrowheads="1"/>
          </p:cNvSpPr>
          <p:nvPr/>
        </p:nvSpPr>
        <p:spPr bwMode="auto">
          <a:xfrm>
            <a:off x="4277139" y="5369957"/>
            <a:ext cx="16002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200">
                <a:solidFill>
                  <a:srgbClr val="0033CC"/>
                </a:solidFill>
                <a:latin typeface="Comic Sans MS" panose="030F0702030302020204" pitchFamily="66" charset="0"/>
              </a:rPr>
              <a:t>Nhung</a:t>
            </a:r>
            <a:endParaRPr lang="en-US" altLang="en-US" sz="2200" dirty="0">
              <a:solidFill>
                <a:srgbClr val="0033CC"/>
              </a:solidFill>
              <a:latin typeface="Comic Sans MS" panose="030F0702030302020204" pitchFamily="66" charset="0"/>
            </a:endParaRPr>
          </a:p>
        </p:txBody>
      </p:sp>
      <p:sp>
        <p:nvSpPr>
          <p:cNvPr id="12" name="TextBox 11">
            <a:extLst>
              <a:ext uri="{FF2B5EF4-FFF2-40B4-BE49-F238E27FC236}">
                <a16:creationId xmlns:a16="http://schemas.microsoft.com/office/drawing/2014/main" id="{CDAB6C63-534A-4662-92FE-CCE248E2C496}"/>
              </a:ext>
            </a:extLst>
          </p:cNvPr>
          <p:cNvSpPr txBox="1"/>
          <p:nvPr/>
        </p:nvSpPr>
        <p:spPr>
          <a:xfrm>
            <a:off x="6708083" y="5714904"/>
            <a:ext cx="2897258" cy="430887"/>
          </a:xfrm>
          <a:prstGeom prst="rect">
            <a:avLst/>
          </a:prstGeom>
          <a:noFill/>
        </p:spPr>
        <p:txBody>
          <a:bodyPr wrap="square">
            <a:spAutoFit/>
          </a:bodyPr>
          <a:lstStyle/>
          <a:p>
            <a:pPr>
              <a:spcBef>
                <a:spcPct val="50000"/>
              </a:spcBef>
            </a:pPr>
            <a:r>
              <a:rPr lang="en-US" altLang="en-US" sz="2200" dirty="0">
                <a:solidFill>
                  <a:srgbClr val="CC0000"/>
                </a:solidFill>
                <a:latin typeface="Comic Sans MS" panose="030F0702030302020204" pitchFamily="66" charset="0"/>
              </a:rPr>
              <a:t>Tel: </a:t>
            </a:r>
            <a:r>
              <a:rPr lang="en-US" altLang="en-US" sz="2200">
                <a:solidFill>
                  <a:srgbClr val="CC0000"/>
                </a:solidFill>
                <a:latin typeface="Comic Sans MS" panose="030F0702030302020204" pitchFamily="66" charset="0"/>
              </a:rPr>
              <a:t>8 675 653</a:t>
            </a:r>
            <a:endParaRPr lang="en-US" altLang="en-US" sz="2200" dirty="0">
              <a:solidFill>
                <a:srgbClr val="CC0000"/>
              </a:solidFill>
              <a:latin typeface="Comic Sans MS" panose="030F0702030302020204" pitchFamily="66" charset="0"/>
            </a:endParaRPr>
          </a:p>
        </p:txBody>
      </p:sp>
    </p:spTree>
    <p:extLst>
      <p:ext uri="{BB962C8B-B14F-4D97-AF65-F5344CB8AC3E}">
        <p14:creationId xmlns:p14="http://schemas.microsoft.com/office/powerpoint/2010/main" val="2433649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iterate type="wd">
                                    <p:tmPct val="100000"/>
                                  </p:iterate>
                                  <p:childTnLst>
                                    <p:set>
                                      <p:cBhvr>
                                        <p:cTn id="14" dur="1" fill="hold">
                                          <p:stCondLst>
                                            <p:cond delay="0"/>
                                          </p:stCondLst>
                                        </p:cTn>
                                        <p:tgtEl>
                                          <p:spTgt spid="4"/>
                                        </p:tgtEl>
                                        <p:attrNameLst>
                                          <p:attrName>style.visibility</p:attrName>
                                        </p:attrNameLst>
                                      </p:cBhvr>
                                      <p:to>
                                        <p:strVal val="visible"/>
                                      </p:to>
                                    </p:set>
                                    <p:animEffect transition="in" filter="checkerboard(across)">
                                      <p:cBhvr>
                                        <p:cTn id="15" dur="3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nodePh="1">
                                  <p:stCondLst>
                                    <p:cond delay="0"/>
                                  </p:stCondLst>
                                  <p:endCondLst>
                                    <p:cond evt="begin" delay="0">
                                      <p:tn val="18"/>
                                    </p:cond>
                                  </p:endCondLst>
                                  <p:childTnLst>
                                    <p:set>
                                      <p:cBhvr>
                                        <p:cTn id="19" dur="1" fill="hold">
                                          <p:stCondLst>
                                            <p:cond delay="0"/>
                                          </p:stCondLst>
                                        </p:cTn>
                                        <p:tgtEl>
                                          <p:spTgt spid="6"/>
                                        </p:tgtEl>
                                        <p:attrNameLst>
                                          <p:attrName>style.visibility</p:attrName>
                                        </p:attrNameLst>
                                      </p:cBhvr>
                                      <p:to>
                                        <p:strVal val="visible"/>
                                      </p:to>
                                    </p:set>
                                    <p:animEffect transition="in" filter="checkerboard(across)">
                                      <p:cBhvr>
                                        <p:cTn id="20" dur="500"/>
                                        <p:tgtEl>
                                          <p:spTgt spid="6"/>
                                        </p:tgtEl>
                                      </p:cBhvr>
                                    </p:animEffect>
                                  </p:childTnLst>
                                  <p:subTnLst>
                                    <p:audio>
                                      <p:cMediaNode>
                                        <p:cTn display="0" masterRel="sameClick">
                                          <p:stCondLst>
                                            <p:cond evt="begin" delay="0">
                                              <p:tn val="18"/>
                                            </p:cond>
                                          </p:stCondLst>
                                          <p:endCondLst>
                                            <p:cond evt="onStopAudio" delay="0">
                                              <p:tgtEl>
                                                <p:sldTgt/>
                                              </p:tgtEl>
                                            </p:cond>
                                          </p:endCondLst>
                                        </p:cTn>
                                        <p:tgtEl>
                                          <p:sndTgt r:embed="rId2" name="chimes.wav"/>
                                        </p:tgtEl>
                                      </p:cMediaNode>
                                    </p:audio>
                                  </p:sub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checkerboard(across)">
                                      <p:cBhvr>
                                        <p:cTn id="25" dur="500"/>
                                        <p:tgtEl>
                                          <p:spTgt spid="11"/>
                                        </p:tgtEl>
                                      </p:cBhvr>
                                    </p:animEffect>
                                  </p:childTnLst>
                                  <p:subTnLst>
                                    <p:audio>
                                      <p:cMediaNode>
                                        <p:cTn display="0" masterRel="sameClick">
                                          <p:stCondLst>
                                            <p:cond evt="begin" delay="0">
                                              <p:tn val="23"/>
                                            </p:cond>
                                          </p:stCondLst>
                                          <p:endCondLst>
                                            <p:cond evt="onStopAudio" delay="0">
                                              <p:tgtEl>
                                                <p:sldTgt/>
                                              </p:tgtEl>
                                            </p:cond>
                                          </p:endCondLst>
                                        </p:cTn>
                                        <p:tgtEl>
                                          <p:sndTgt r:embed="rId2" name="chimes.wav"/>
                                        </p:tgtEl>
                                      </p:cMediaNode>
                                    </p:audio>
                                  </p:sub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barn(inVertical)">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utoUpdateAnimBg="0"/>
      <p:bldP spid="6" grpId="0" autoUpdateAnimBg="0"/>
      <p:bldP spid="11" grpId="0" autoUpdateAnimBg="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66CC"/>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976424E-3564-413B-9637-E45454B1CB6B}"/>
              </a:ext>
            </a:extLst>
          </p:cNvPr>
          <p:cNvGrpSpPr/>
          <p:nvPr/>
        </p:nvGrpSpPr>
        <p:grpSpPr>
          <a:xfrm>
            <a:off x="742398" y="784524"/>
            <a:ext cx="10897809" cy="5288951"/>
            <a:chOff x="227391" y="784524"/>
            <a:chExt cx="10897809" cy="5288951"/>
          </a:xfrm>
        </p:grpSpPr>
        <p:sp>
          <p:nvSpPr>
            <p:cNvPr id="5" name="Rectangle: Rounded Corners 4">
              <a:extLst>
                <a:ext uri="{FF2B5EF4-FFF2-40B4-BE49-F238E27FC236}">
                  <a16:creationId xmlns:a16="http://schemas.microsoft.com/office/drawing/2014/main" id="{5FFEFB8D-26D5-4190-8F76-28BD24524685}"/>
                </a:ext>
              </a:extLst>
            </p:cNvPr>
            <p:cNvSpPr/>
            <p:nvPr/>
          </p:nvSpPr>
          <p:spPr>
            <a:xfrm>
              <a:off x="227391" y="784524"/>
              <a:ext cx="10587753" cy="5288951"/>
            </a:xfrm>
            <a:prstGeom prst="roundRect">
              <a:avLst/>
            </a:prstGeom>
            <a:solidFill>
              <a:srgbClr val="00B05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Comic Sans MS" panose="030F0702030302020204" pitchFamily="66" charset="0"/>
              </a:endParaRPr>
            </a:p>
          </p:txBody>
        </p:sp>
        <p:sp>
          <p:nvSpPr>
            <p:cNvPr id="4" name="Text Box 6">
              <a:extLst>
                <a:ext uri="{FF2B5EF4-FFF2-40B4-BE49-F238E27FC236}">
                  <a16:creationId xmlns:a16="http://schemas.microsoft.com/office/drawing/2014/main" id="{256E34ED-7CD2-4F5B-BA06-3A0FC15458E3}"/>
                </a:ext>
              </a:extLst>
            </p:cNvPr>
            <p:cNvSpPr txBox="1">
              <a:spLocks noChangeArrowheads="1"/>
            </p:cNvSpPr>
            <p:nvPr/>
          </p:nvSpPr>
          <p:spPr bwMode="auto">
            <a:xfrm>
              <a:off x="227392" y="2751837"/>
              <a:ext cx="10897808" cy="1313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Tw Cen MT" panose="020B0602020104020603" pitchFamily="34" charset="0"/>
                </a:defRPr>
              </a:lvl1pPr>
              <a:lvl2pPr marL="800100" indent="-342900">
                <a:defRPr>
                  <a:solidFill>
                    <a:schemeClr val="tx1"/>
                  </a:solidFill>
                  <a:latin typeface="Tw Cen MT" panose="020B0602020104020603" pitchFamily="34" charset="0"/>
                </a:defRPr>
              </a:lvl2pPr>
              <a:lvl3pPr marL="1257300" indent="-342900">
                <a:defRPr>
                  <a:solidFill>
                    <a:schemeClr val="tx1"/>
                  </a:solidFill>
                  <a:latin typeface="Tw Cen MT" panose="020B0602020104020603" pitchFamily="34" charset="0"/>
                </a:defRPr>
              </a:lvl3pPr>
              <a:lvl4pPr marL="1714500" indent="-342900">
                <a:defRPr>
                  <a:solidFill>
                    <a:schemeClr val="tx1"/>
                  </a:solidFill>
                  <a:latin typeface="Tw Cen MT" panose="020B0602020104020603" pitchFamily="34" charset="0"/>
                </a:defRPr>
              </a:lvl4pPr>
              <a:lvl5pPr marL="2171700" indent="-342900">
                <a:defRPr>
                  <a:solidFill>
                    <a:schemeClr val="tx1"/>
                  </a:solidFill>
                  <a:latin typeface="Tw Cen MT" panose="020B0602020104020603" pitchFamily="34" charset="0"/>
                </a:defRPr>
              </a:lvl5pPr>
              <a:lvl6pPr marL="2628900" indent="-342900" defTabSz="457200" eaLnBrk="0" fontAlgn="base" hangingPunct="0">
                <a:spcBef>
                  <a:spcPct val="0"/>
                </a:spcBef>
                <a:spcAft>
                  <a:spcPct val="0"/>
                </a:spcAft>
                <a:defRPr>
                  <a:solidFill>
                    <a:schemeClr val="tx1"/>
                  </a:solidFill>
                  <a:latin typeface="Tw Cen MT" panose="020B0602020104020603" pitchFamily="34" charset="0"/>
                </a:defRPr>
              </a:lvl6pPr>
              <a:lvl7pPr marL="3086100" indent="-342900" defTabSz="457200" eaLnBrk="0" fontAlgn="base" hangingPunct="0">
                <a:spcBef>
                  <a:spcPct val="0"/>
                </a:spcBef>
                <a:spcAft>
                  <a:spcPct val="0"/>
                </a:spcAft>
                <a:defRPr>
                  <a:solidFill>
                    <a:schemeClr val="tx1"/>
                  </a:solidFill>
                  <a:latin typeface="Tw Cen MT" panose="020B0602020104020603" pitchFamily="34" charset="0"/>
                </a:defRPr>
              </a:lvl7pPr>
              <a:lvl8pPr marL="3543300" indent="-342900" defTabSz="457200" eaLnBrk="0" fontAlgn="base" hangingPunct="0">
                <a:spcBef>
                  <a:spcPct val="0"/>
                </a:spcBef>
                <a:spcAft>
                  <a:spcPct val="0"/>
                </a:spcAft>
                <a:defRPr>
                  <a:solidFill>
                    <a:schemeClr val="tx1"/>
                  </a:solidFill>
                  <a:latin typeface="Tw Cen MT" panose="020B0602020104020603" pitchFamily="34" charset="0"/>
                </a:defRPr>
              </a:lvl8pPr>
              <a:lvl9pPr marL="4000500" indent="-342900" defTabSz="457200" eaLnBrk="0" fontAlgn="base" hangingPunct="0">
                <a:spcBef>
                  <a:spcPct val="0"/>
                </a:spcBef>
                <a:spcAft>
                  <a:spcPct val="0"/>
                </a:spcAft>
                <a:defRPr>
                  <a:solidFill>
                    <a:schemeClr val="tx1"/>
                  </a:solidFill>
                  <a:latin typeface="Tw Cen MT" panose="020B0602020104020603" pitchFamily="34" charset="0"/>
                </a:defRPr>
              </a:lvl9pPr>
            </a:lstStyle>
            <a:p>
              <a:pPr eaLnBrk="1" hangingPunct="1">
                <a:lnSpc>
                  <a:spcPct val="150000"/>
                </a:lnSpc>
                <a:buFontTx/>
                <a:buChar char="-"/>
              </a:pPr>
              <a:r>
                <a:rPr lang="en-US" altLang="en-US" sz="2800" b="1" dirty="0">
                  <a:solidFill>
                    <a:schemeClr val="bg1"/>
                  </a:solidFill>
                  <a:latin typeface="Comic Sans MS" panose="030F0702030302020204" pitchFamily="66" charset="0"/>
                  <a:cs typeface="Times New Roman" panose="02020603050405020304" pitchFamily="18" charset="0"/>
                </a:rPr>
                <a:t>Learn new words by </a:t>
              </a:r>
              <a:r>
                <a:rPr lang="en-US" altLang="en-US" sz="2800" b="1">
                  <a:solidFill>
                    <a:schemeClr val="bg1"/>
                  </a:solidFill>
                  <a:latin typeface="Comic Sans MS" panose="030F0702030302020204" pitchFamily="66" charset="0"/>
                  <a:cs typeface="Times New Roman" panose="02020603050405020304" pitchFamily="18" charset="0"/>
                </a:rPr>
                <a:t>heart.</a:t>
              </a:r>
            </a:p>
            <a:p>
              <a:pPr eaLnBrk="1" hangingPunct="1">
                <a:lnSpc>
                  <a:spcPct val="150000"/>
                </a:lnSpc>
                <a:buFontTx/>
                <a:buChar char="-"/>
              </a:pPr>
              <a:r>
                <a:rPr lang="en-US" altLang="en-US" sz="2800" b="1">
                  <a:solidFill>
                    <a:schemeClr val="bg1"/>
                  </a:solidFill>
                  <a:latin typeface="Comic Sans MS" panose="030F0702030302020204" pitchFamily="66" charset="0"/>
                  <a:cs typeface="Times New Roman" panose="02020603050405020304" pitchFamily="18" charset="0"/>
                </a:rPr>
                <a:t>Revise the structures.</a:t>
              </a:r>
              <a:endParaRPr lang="en-US" altLang="en-US" sz="2800" b="1" dirty="0">
                <a:solidFill>
                  <a:schemeClr val="bg1"/>
                </a:solidFill>
                <a:latin typeface="Comic Sans MS" panose="030F0702030302020204" pitchFamily="66" charset="0"/>
                <a:cs typeface="Times New Roman" panose="02020603050405020304" pitchFamily="18" charset="0"/>
              </a:endParaRPr>
            </a:p>
          </p:txBody>
        </p:sp>
        <p:sp>
          <p:nvSpPr>
            <p:cNvPr id="3" name="WordArt 5">
              <a:extLst>
                <a:ext uri="{FF2B5EF4-FFF2-40B4-BE49-F238E27FC236}">
                  <a16:creationId xmlns:a16="http://schemas.microsoft.com/office/drawing/2014/main" id="{F8EF83EA-4BA6-48C0-A9A4-011F80A1EFEF}"/>
                </a:ext>
              </a:extLst>
            </p:cNvPr>
            <p:cNvSpPr>
              <a:spLocks noChangeArrowheads="1" noChangeShapeType="1" noTextEdit="1"/>
            </p:cNvSpPr>
            <p:nvPr/>
          </p:nvSpPr>
          <p:spPr bwMode="auto">
            <a:xfrm rot="10800000" flipH="1" flipV="1">
              <a:off x="2820924" y="1527048"/>
              <a:ext cx="5410200" cy="2971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spcFirstLastPara="1" wrap="none" fromWordArt="1">
              <a:prstTxWarp prst="textArchUp">
                <a:avLst>
                  <a:gd name="adj" fmla="val 12251281"/>
                </a:avLst>
              </a:prstTxWarp>
            </a:bodyPr>
            <a:lstStyle/>
            <a:p>
              <a:pPr algn="ctr"/>
              <a:r>
                <a:rPr lang="en-US" sz="3600" b="1" kern="10" spc="50" dirty="0">
                  <a:ln w="9525" cmpd="sng">
                    <a:solidFill>
                      <a:schemeClr val="accent1"/>
                    </a:solidFill>
                    <a:prstDash val="solid"/>
                  </a:ln>
                  <a:solidFill>
                    <a:srgbClr val="70AD47">
                      <a:tint val="1000"/>
                    </a:srgbClr>
                  </a:solidFill>
                  <a:effectLst>
                    <a:glow rad="38100">
                      <a:schemeClr val="accent1">
                        <a:alpha val="40000"/>
                      </a:schemeClr>
                    </a:glow>
                  </a:effectLst>
                  <a:latin typeface="Monotype Corsiva" panose="03010101010201010101" pitchFamily="66" charset="0"/>
                </a:rPr>
                <a:t>Homework</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84464AA-3369-419E-B11D-23C5ED04F967}"/>
              </a:ext>
            </a:extLst>
          </p:cNvPr>
          <p:cNvSpPr txBox="1"/>
          <p:nvPr/>
        </p:nvSpPr>
        <p:spPr>
          <a:xfrm>
            <a:off x="715617" y="815009"/>
            <a:ext cx="1480931" cy="461665"/>
          </a:xfrm>
          <a:prstGeom prst="rect">
            <a:avLst/>
          </a:prstGeom>
          <a:noFill/>
        </p:spPr>
        <p:txBody>
          <a:bodyPr wrap="square" rtlCol="0">
            <a:spAutoFit/>
          </a:bodyPr>
          <a:lstStyle/>
          <a:p>
            <a:r>
              <a:rPr lang="en-US" sz="2400">
                <a:latin typeface="Comic Sans MS" panose="030F0702030302020204" pitchFamily="66" charset="0"/>
              </a:rPr>
              <a:t>-invite:</a:t>
            </a:r>
          </a:p>
        </p:txBody>
      </p:sp>
      <p:sp>
        <p:nvSpPr>
          <p:cNvPr id="5" name="TextBox 4">
            <a:extLst>
              <a:ext uri="{FF2B5EF4-FFF2-40B4-BE49-F238E27FC236}">
                <a16:creationId xmlns:a16="http://schemas.microsoft.com/office/drawing/2014/main" id="{BB4F7F30-3406-45D6-BE66-1CCA0478CFD1}"/>
              </a:ext>
            </a:extLst>
          </p:cNvPr>
          <p:cNvSpPr txBox="1"/>
          <p:nvPr/>
        </p:nvSpPr>
        <p:spPr>
          <a:xfrm>
            <a:off x="2537791" y="815009"/>
            <a:ext cx="1480931" cy="461665"/>
          </a:xfrm>
          <a:prstGeom prst="rect">
            <a:avLst/>
          </a:prstGeom>
          <a:noFill/>
        </p:spPr>
        <p:txBody>
          <a:bodyPr wrap="square" rtlCol="0">
            <a:spAutoFit/>
          </a:bodyPr>
          <a:lstStyle/>
          <a:p>
            <a:r>
              <a:rPr lang="en-US" sz="2400">
                <a:latin typeface="Comic Sans MS" panose="030F0702030302020204" pitchFamily="66" charset="0"/>
              </a:rPr>
              <a:t>mời</a:t>
            </a:r>
          </a:p>
        </p:txBody>
      </p:sp>
      <p:sp>
        <p:nvSpPr>
          <p:cNvPr id="6" name="TextBox 5">
            <a:extLst>
              <a:ext uri="{FF2B5EF4-FFF2-40B4-BE49-F238E27FC236}">
                <a16:creationId xmlns:a16="http://schemas.microsoft.com/office/drawing/2014/main" id="{349288AA-4FD7-4589-85F8-EE3255C67A9B}"/>
              </a:ext>
            </a:extLst>
          </p:cNvPr>
          <p:cNvSpPr txBox="1"/>
          <p:nvPr/>
        </p:nvSpPr>
        <p:spPr>
          <a:xfrm>
            <a:off x="715617" y="1494182"/>
            <a:ext cx="1997766" cy="461665"/>
          </a:xfrm>
          <a:prstGeom prst="rect">
            <a:avLst/>
          </a:prstGeom>
          <a:noFill/>
        </p:spPr>
        <p:txBody>
          <a:bodyPr wrap="square" rtlCol="0">
            <a:spAutoFit/>
          </a:bodyPr>
          <a:lstStyle/>
          <a:p>
            <a:r>
              <a:rPr lang="en-US" sz="2400">
                <a:latin typeface="Comic Sans MS" panose="030F0702030302020204" pitchFamily="66" charset="0"/>
              </a:rPr>
              <a:t>-invitation:</a:t>
            </a:r>
          </a:p>
        </p:txBody>
      </p:sp>
      <p:sp>
        <p:nvSpPr>
          <p:cNvPr id="7" name="TextBox 6">
            <a:extLst>
              <a:ext uri="{FF2B5EF4-FFF2-40B4-BE49-F238E27FC236}">
                <a16:creationId xmlns:a16="http://schemas.microsoft.com/office/drawing/2014/main" id="{DECD5A04-216F-4E39-80A3-B2AD764A5149}"/>
              </a:ext>
            </a:extLst>
          </p:cNvPr>
          <p:cNvSpPr txBox="1"/>
          <p:nvPr/>
        </p:nvSpPr>
        <p:spPr>
          <a:xfrm>
            <a:off x="2537791" y="1494182"/>
            <a:ext cx="1480931" cy="461665"/>
          </a:xfrm>
          <a:prstGeom prst="rect">
            <a:avLst/>
          </a:prstGeom>
          <a:noFill/>
        </p:spPr>
        <p:txBody>
          <a:bodyPr wrap="square" rtlCol="0">
            <a:spAutoFit/>
          </a:bodyPr>
          <a:lstStyle/>
          <a:p>
            <a:r>
              <a:rPr lang="en-US" sz="2400">
                <a:latin typeface="Comic Sans MS" panose="030F0702030302020204" pitchFamily="66" charset="0"/>
              </a:rPr>
              <a:t>lời mời</a:t>
            </a:r>
          </a:p>
        </p:txBody>
      </p:sp>
      <p:sp>
        <p:nvSpPr>
          <p:cNvPr id="8" name="TextBox 7">
            <a:extLst>
              <a:ext uri="{FF2B5EF4-FFF2-40B4-BE49-F238E27FC236}">
                <a16:creationId xmlns:a16="http://schemas.microsoft.com/office/drawing/2014/main" id="{C71B548B-6228-42A0-8B3F-9CE1D441749A}"/>
              </a:ext>
            </a:extLst>
          </p:cNvPr>
          <p:cNvSpPr txBox="1"/>
          <p:nvPr/>
        </p:nvSpPr>
        <p:spPr>
          <a:xfrm>
            <a:off x="715616" y="2093843"/>
            <a:ext cx="2594113" cy="461665"/>
          </a:xfrm>
          <a:prstGeom prst="rect">
            <a:avLst/>
          </a:prstGeom>
          <a:noFill/>
        </p:spPr>
        <p:txBody>
          <a:bodyPr wrap="square" rtlCol="0">
            <a:spAutoFit/>
          </a:bodyPr>
          <a:lstStyle/>
          <a:p>
            <a:r>
              <a:rPr lang="en-US" sz="2400">
                <a:latin typeface="Comic Sans MS" panose="030F0702030302020204" pitchFamily="66" charset="0"/>
              </a:rPr>
              <a:t>-invitation card:</a:t>
            </a:r>
          </a:p>
        </p:txBody>
      </p:sp>
      <p:sp>
        <p:nvSpPr>
          <p:cNvPr id="9" name="TextBox 8">
            <a:extLst>
              <a:ext uri="{FF2B5EF4-FFF2-40B4-BE49-F238E27FC236}">
                <a16:creationId xmlns:a16="http://schemas.microsoft.com/office/drawing/2014/main" id="{BD99D173-BCF5-4566-A218-CBC05F5374C1}"/>
              </a:ext>
            </a:extLst>
          </p:cNvPr>
          <p:cNvSpPr txBox="1"/>
          <p:nvPr/>
        </p:nvSpPr>
        <p:spPr>
          <a:xfrm>
            <a:off x="3278256" y="2090529"/>
            <a:ext cx="2168387" cy="461665"/>
          </a:xfrm>
          <a:prstGeom prst="rect">
            <a:avLst/>
          </a:prstGeom>
          <a:noFill/>
        </p:spPr>
        <p:txBody>
          <a:bodyPr wrap="square" rtlCol="0">
            <a:spAutoFit/>
          </a:bodyPr>
          <a:lstStyle/>
          <a:p>
            <a:r>
              <a:rPr lang="en-US" sz="2400">
                <a:latin typeface="Comic Sans MS" panose="030F0702030302020204" pitchFamily="66" charset="0"/>
              </a:rPr>
              <a:t>thiệp mời</a:t>
            </a:r>
          </a:p>
        </p:txBody>
      </p:sp>
      <p:sp>
        <p:nvSpPr>
          <p:cNvPr id="10" name="TextBox 9">
            <a:extLst>
              <a:ext uri="{FF2B5EF4-FFF2-40B4-BE49-F238E27FC236}">
                <a16:creationId xmlns:a16="http://schemas.microsoft.com/office/drawing/2014/main" id="{42979E3A-784D-45AC-BA16-0B8015876BB7}"/>
              </a:ext>
            </a:extLst>
          </p:cNvPr>
          <p:cNvSpPr txBox="1"/>
          <p:nvPr/>
        </p:nvSpPr>
        <p:spPr>
          <a:xfrm>
            <a:off x="715617" y="2769702"/>
            <a:ext cx="1411358" cy="461665"/>
          </a:xfrm>
          <a:prstGeom prst="rect">
            <a:avLst/>
          </a:prstGeom>
          <a:noFill/>
        </p:spPr>
        <p:txBody>
          <a:bodyPr wrap="square" rtlCol="0">
            <a:spAutoFit/>
          </a:bodyPr>
          <a:lstStyle/>
          <a:p>
            <a:r>
              <a:rPr lang="en-US" sz="2400">
                <a:latin typeface="Comic Sans MS" panose="030F0702030302020204" pitchFamily="66" charset="0"/>
              </a:rPr>
              <a:t>-start:</a:t>
            </a:r>
          </a:p>
        </p:txBody>
      </p:sp>
      <p:sp>
        <p:nvSpPr>
          <p:cNvPr id="11" name="TextBox 10">
            <a:extLst>
              <a:ext uri="{FF2B5EF4-FFF2-40B4-BE49-F238E27FC236}">
                <a16:creationId xmlns:a16="http://schemas.microsoft.com/office/drawing/2014/main" id="{26AE9974-C2B1-4A94-BAF8-05AA7120F5EB}"/>
              </a:ext>
            </a:extLst>
          </p:cNvPr>
          <p:cNvSpPr txBox="1"/>
          <p:nvPr/>
        </p:nvSpPr>
        <p:spPr>
          <a:xfrm>
            <a:off x="1850335" y="2774167"/>
            <a:ext cx="2168387" cy="461665"/>
          </a:xfrm>
          <a:prstGeom prst="rect">
            <a:avLst/>
          </a:prstGeom>
          <a:noFill/>
        </p:spPr>
        <p:txBody>
          <a:bodyPr wrap="square" rtlCol="0">
            <a:spAutoFit/>
          </a:bodyPr>
          <a:lstStyle/>
          <a:p>
            <a:r>
              <a:rPr lang="en-US" sz="2400">
                <a:latin typeface="Comic Sans MS" panose="030F0702030302020204" pitchFamily="66" charset="0"/>
              </a:rPr>
              <a:t>bắt đầu</a:t>
            </a:r>
          </a:p>
        </p:txBody>
      </p:sp>
      <p:sp>
        <p:nvSpPr>
          <p:cNvPr id="12" name="TextBox 11">
            <a:extLst>
              <a:ext uri="{FF2B5EF4-FFF2-40B4-BE49-F238E27FC236}">
                <a16:creationId xmlns:a16="http://schemas.microsoft.com/office/drawing/2014/main" id="{CC41068E-B292-4A74-9ABB-DFEF70C3F7D7}"/>
              </a:ext>
            </a:extLst>
          </p:cNvPr>
          <p:cNvSpPr txBox="1"/>
          <p:nvPr/>
        </p:nvSpPr>
        <p:spPr>
          <a:xfrm>
            <a:off x="750403" y="3372677"/>
            <a:ext cx="1411358" cy="461665"/>
          </a:xfrm>
          <a:prstGeom prst="rect">
            <a:avLst/>
          </a:prstGeom>
          <a:noFill/>
        </p:spPr>
        <p:txBody>
          <a:bodyPr wrap="square" rtlCol="0">
            <a:spAutoFit/>
          </a:bodyPr>
          <a:lstStyle/>
          <a:p>
            <a:r>
              <a:rPr lang="en-US" sz="2400">
                <a:latin typeface="Comic Sans MS" panose="030F0702030302020204" pitchFamily="66" charset="0"/>
              </a:rPr>
              <a:t>-finish:</a:t>
            </a:r>
          </a:p>
        </p:txBody>
      </p:sp>
      <p:sp>
        <p:nvSpPr>
          <p:cNvPr id="13" name="TextBox 12">
            <a:extLst>
              <a:ext uri="{FF2B5EF4-FFF2-40B4-BE49-F238E27FC236}">
                <a16:creationId xmlns:a16="http://schemas.microsoft.com/office/drawing/2014/main" id="{9337D834-6D97-4916-B267-27AECD9673AF}"/>
              </a:ext>
            </a:extLst>
          </p:cNvPr>
          <p:cNvSpPr txBox="1"/>
          <p:nvPr/>
        </p:nvSpPr>
        <p:spPr>
          <a:xfrm>
            <a:off x="2012672" y="3391336"/>
            <a:ext cx="2168387" cy="461665"/>
          </a:xfrm>
          <a:prstGeom prst="rect">
            <a:avLst/>
          </a:prstGeom>
          <a:noFill/>
        </p:spPr>
        <p:txBody>
          <a:bodyPr wrap="square" rtlCol="0">
            <a:spAutoFit/>
          </a:bodyPr>
          <a:lstStyle/>
          <a:p>
            <a:r>
              <a:rPr lang="en-US" sz="2400">
                <a:latin typeface="Comic Sans MS" panose="030F0702030302020204" pitchFamily="66" charset="0"/>
              </a:rPr>
              <a:t>kết thúc</a:t>
            </a:r>
          </a:p>
        </p:txBody>
      </p:sp>
      <p:sp>
        <p:nvSpPr>
          <p:cNvPr id="14" name="TextBox 13">
            <a:extLst>
              <a:ext uri="{FF2B5EF4-FFF2-40B4-BE49-F238E27FC236}">
                <a16:creationId xmlns:a16="http://schemas.microsoft.com/office/drawing/2014/main" id="{D46BB614-D267-4F30-B47F-ACE2FA9177F3}"/>
              </a:ext>
            </a:extLst>
          </p:cNvPr>
          <p:cNvSpPr txBox="1"/>
          <p:nvPr/>
        </p:nvSpPr>
        <p:spPr>
          <a:xfrm>
            <a:off x="776908" y="3989846"/>
            <a:ext cx="1411358" cy="461665"/>
          </a:xfrm>
          <a:prstGeom prst="rect">
            <a:avLst/>
          </a:prstGeom>
          <a:noFill/>
        </p:spPr>
        <p:txBody>
          <a:bodyPr wrap="square" rtlCol="0">
            <a:spAutoFit/>
          </a:bodyPr>
          <a:lstStyle/>
          <a:p>
            <a:r>
              <a:rPr lang="en-US" sz="2400">
                <a:latin typeface="Comic Sans MS" panose="030F0702030302020204" pitchFamily="66" charset="0"/>
              </a:rPr>
              <a:t>-hope:</a:t>
            </a:r>
          </a:p>
        </p:txBody>
      </p:sp>
      <p:sp>
        <p:nvSpPr>
          <p:cNvPr id="15" name="TextBox 14">
            <a:extLst>
              <a:ext uri="{FF2B5EF4-FFF2-40B4-BE49-F238E27FC236}">
                <a16:creationId xmlns:a16="http://schemas.microsoft.com/office/drawing/2014/main" id="{8B1FE2E2-1D41-4BC6-8D00-C5E40DDFC7E6}"/>
              </a:ext>
            </a:extLst>
          </p:cNvPr>
          <p:cNvSpPr txBox="1"/>
          <p:nvPr/>
        </p:nvSpPr>
        <p:spPr>
          <a:xfrm>
            <a:off x="2012672" y="3975442"/>
            <a:ext cx="2168387" cy="461665"/>
          </a:xfrm>
          <a:prstGeom prst="rect">
            <a:avLst/>
          </a:prstGeom>
          <a:noFill/>
        </p:spPr>
        <p:txBody>
          <a:bodyPr wrap="square" rtlCol="0">
            <a:spAutoFit/>
          </a:bodyPr>
          <a:lstStyle/>
          <a:p>
            <a:r>
              <a:rPr lang="en-US" sz="2400">
                <a:latin typeface="Comic Sans MS" panose="030F0702030302020204" pitchFamily="66" charset="0"/>
              </a:rPr>
              <a:t>hi vọng</a:t>
            </a:r>
          </a:p>
        </p:txBody>
      </p:sp>
      <p:sp>
        <p:nvSpPr>
          <p:cNvPr id="16" name="TextBox 15">
            <a:extLst>
              <a:ext uri="{FF2B5EF4-FFF2-40B4-BE49-F238E27FC236}">
                <a16:creationId xmlns:a16="http://schemas.microsoft.com/office/drawing/2014/main" id="{0B4DAA68-FF63-4221-A856-C3BAEC90BC6C}"/>
              </a:ext>
            </a:extLst>
          </p:cNvPr>
          <p:cNvSpPr txBox="1"/>
          <p:nvPr/>
        </p:nvSpPr>
        <p:spPr>
          <a:xfrm>
            <a:off x="785190" y="4607015"/>
            <a:ext cx="1411358" cy="461665"/>
          </a:xfrm>
          <a:prstGeom prst="rect">
            <a:avLst/>
          </a:prstGeom>
          <a:noFill/>
        </p:spPr>
        <p:txBody>
          <a:bodyPr wrap="square" rtlCol="0">
            <a:spAutoFit/>
          </a:bodyPr>
          <a:lstStyle/>
          <a:p>
            <a:r>
              <a:rPr lang="en-US" sz="2400">
                <a:latin typeface="Comic Sans MS" panose="030F0702030302020204" pitchFamily="66" charset="0"/>
              </a:rPr>
              <a:t>-join:</a:t>
            </a:r>
          </a:p>
        </p:txBody>
      </p:sp>
      <p:sp>
        <p:nvSpPr>
          <p:cNvPr id="17" name="TextBox 16">
            <a:extLst>
              <a:ext uri="{FF2B5EF4-FFF2-40B4-BE49-F238E27FC236}">
                <a16:creationId xmlns:a16="http://schemas.microsoft.com/office/drawing/2014/main" id="{F91D18D2-2618-4E4E-AD70-05EC95BDE9BA}"/>
              </a:ext>
            </a:extLst>
          </p:cNvPr>
          <p:cNvSpPr txBox="1"/>
          <p:nvPr/>
        </p:nvSpPr>
        <p:spPr>
          <a:xfrm>
            <a:off x="2012671" y="4612213"/>
            <a:ext cx="2168387" cy="461665"/>
          </a:xfrm>
          <a:prstGeom prst="rect">
            <a:avLst/>
          </a:prstGeom>
          <a:noFill/>
        </p:spPr>
        <p:txBody>
          <a:bodyPr wrap="square" rtlCol="0">
            <a:spAutoFit/>
          </a:bodyPr>
          <a:lstStyle/>
          <a:p>
            <a:r>
              <a:rPr lang="en-US" sz="2400">
                <a:latin typeface="Comic Sans MS" panose="030F0702030302020204" pitchFamily="66" charset="0"/>
              </a:rPr>
              <a:t>tham gia</a:t>
            </a:r>
          </a:p>
        </p:txBody>
      </p:sp>
      <p:sp>
        <p:nvSpPr>
          <p:cNvPr id="18" name="TextBox 17">
            <a:extLst>
              <a:ext uri="{FF2B5EF4-FFF2-40B4-BE49-F238E27FC236}">
                <a16:creationId xmlns:a16="http://schemas.microsoft.com/office/drawing/2014/main" id="{BBFD5092-6BD2-4F8A-90C7-0974F138130F}"/>
              </a:ext>
            </a:extLst>
          </p:cNvPr>
          <p:cNvSpPr txBox="1"/>
          <p:nvPr/>
        </p:nvSpPr>
        <p:spPr>
          <a:xfrm>
            <a:off x="298174" y="268357"/>
            <a:ext cx="3279913" cy="461665"/>
          </a:xfrm>
          <a:prstGeom prst="rect">
            <a:avLst/>
          </a:prstGeom>
          <a:noFill/>
        </p:spPr>
        <p:txBody>
          <a:bodyPr wrap="square" rtlCol="0">
            <a:spAutoFit/>
          </a:bodyPr>
          <a:lstStyle/>
          <a:p>
            <a:r>
              <a:rPr lang="en-US" sz="2400">
                <a:solidFill>
                  <a:srgbClr val="FF0000"/>
                </a:solidFill>
                <a:latin typeface="Comic Sans MS" panose="030F0702030302020204" pitchFamily="66" charset="0"/>
              </a:rPr>
              <a:t>VOCABULARY</a:t>
            </a:r>
          </a:p>
        </p:txBody>
      </p:sp>
    </p:spTree>
    <p:extLst>
      <p:ext uri="{BB962C8B-B14F-4D97-AF65-F5344CB8AC3E}">
        <p14:creationId xmlns:p14="http://schemas.microsoft.com/office/powerpoint/2010/main" val="163453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Effect transition="in" filter="barn(inVertical)">
                                      <p:cBhvr>
                                        <p:cTn id="32" dur="500"/>
                                        <p:tgtEl>
                                          <p:spTgt spid="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arn(inVertic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Effect transition="in" filter="barn(inVertical)">
                                      <p:cBhvr>
                                        <p:cTn id="42" dur="500"/>
                                        <p:tgtEl>
                                          <p:spTgt spid="11">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12">
                                            <p:txEl>
                                              <p:pRg st="0" end="0"/>
                                            </p:txEl>
                                          </p:spTgt>
                                        </p:tgtEl>
                                        <p:attrNameLst>
                                          <p:attrName>style.visibility</p:attrName>
                                        </p:attrNameLst>
                                      </p:cBhvr>
                                      <p:to>
                                        <p:strVal val="visible"/>
                                      </p:to>
                                    </p:set>
                                    <p:animEffect transition="in" filter="barn(inVertical)">
                                      <p:cBhvr>
                                        <p:cTn id="47" dur="500"/>
                                        <p:tgtEl>
                                          <p:spTgt spid="12">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arn(inVertical)">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arn(inVertical)">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barn(inVertical)">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16">
                                            <p:txEl>
                                              <p:pRg st="0" end="0"/>
                                            </p:txEl>
                                          </p:spTgt>
                                        </p:tgtEl>
                                        <p:attrNameLst>
                                          <p:attrName>style.visibility</p:attrName>
                                        </p:attrNameLst>
                                      </p:cBhvr>
                                      <p:to>
                                        <p:strVal val="visible"/>
                                      </p:to>
                                    </p:set>
                                    <p:animEffect transition="in" filter="barn(inVertical)">
                                      <p:cBhvr>
                                        <p:cTn id="67" dur="500"/>
                                        <p:tgtEl>
                                          <p:spTgt spid="16">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17">
                                            <p:txEl>
                                              <p:pRg st="0" end="0"/>
                                            </p:txEl>
                                          </p:spTgt>
                                        </p:tgtEl>
                                        <p:attrNameLst>
                                          <p:attrName>style.visibility</p:attrName>
                                        </p:attrNameLst>
                                      </p:cBhvr>
                                      <p:to>
                                        <p:strVal val="visible"/>
                                      </p:to>
                                    </p:set>
                                    <p:animEffect transition="in" filter="barn(inVertical)">
                                      <p:cBhvr>
                                        <p:cTn id="72"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10" grpId="0"/>
      <p:bldP spid="13"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0D9F720-1F44-45CF-BCDB-6D3E8ADCDA2F}"/>
              </a:ext>
            </a:extLst>
          </p:cNvPr>
          <p:cNvSpPr txBox="1"/>
          <p:nvPr/>
        </p:nvSpPr>
        <p:spPr>
          <a:xfrm>
            <a:off x="298174" y="268357"/>
            <a:ext cx="3279913" cy="461665"/>
          </a:xfrm>
          <a:prstGeom prst="rect">
            <a:avLst/>
          </a:prstGeom>
          <a:noFill/>
        </p:spPr>
        <p:txBody>
          <a:bodyPr wrap="square" rtlCol="0">
            <a:spAutoFit/>
          </a:bodyPr>
          <a:lstStyle/>
          <a:p>
            <a:r>
              <a:rPr lang="en-US" sz="2400">
                <a:solidFill>
                  <a:srgbClr val="FF0000"/>
                </a:solidFill>
                <a:latin typeface="Comic Sans MS" panose="030F0702030302020204" pitchFamily="66" charset="0"/>
              </a:rPr>
              <a:t>STRUCTURES</a:t>
            </a:r>
          </a:p>
        </p:txBody>
      </p:sp>
      <p:sp>
        <p:nvSpPr>
          <p:cNvPr id="8" name="TextBox 7">
            <a:extLst>
              <a:ext uri="{FF2B5EF4-FFF2-40B4-BE49-F238E27FC236}">
                <a16:creationId xmlns:a16="http://schemas.microsoft.com/office/drawing/2014/main" id="{7A171ACF-177D-4BAA-82F2-C61BD2A6C0B9}"/>
              </a:ext>
            </a:extLst>
          </p:cNvPr>
          <p:cNvSpPr txBox="1"/>
          <p:nvPr/>
        </p:nvSpPr>
        <p:spPr>
          <a:xfrm>
            <a:off x="377687" y="1224987"/>
            <a:ext cx="7431155" cy="430887"/>
          </a:xfrm>
          <a:prstGeom prst="rect">
            <a:avLst/>
          </a:prstGeom>
          <a:noFill/>
        </p:spPr>
        <p:txBody>
          <a:bodyPr wrap="square" rtlCol="0">
            <a:spAutoFit/>
          </a:bodyPr>
          <a:lstStyle/>
          <a:p>
            <a:r>
              <a:rPr lang="en-US" sz="220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1.</a:t>
            </a:r>
            <a:r>
              <a:rPr lang="en-US" sz="2200">
                <a:effectLst/>
                <a:latin typeface="Comic Sans MS" panose="030F0702030302020204" pitchFamily="66" charset="0"/>
                <a:ea typeface="Calibri" panose="020F0502020204030204" pitchFamily="34" charset="0"/>
                <a:cs typeface="Times New Roman" panose="02020603050405020304" pitchFamily="18" charset="0"/>
              </a:rPr>
              <a:t>How old will you be on your next birthday?</a:t>
            </a:r>
          </a:p>
        </p:txBody>
      </p:sp>
      <p:sp>
        <p:nvSpPr>
          <p:cNvPr id="9" name="TextBox 8">
            <a:extLst>
              <a:ext uri="{FF2B5EF4-FFF2-40B4-BE49-F238E27FC236}">
                <a16:creationId xmlns:a16="http://schemas.microsoft.com/office/drawing/2014/main" id="{FBE4BDCC-9BA2-47F1-95D8-488C05AFD3F5}"/>
              </a:ext>
            </a:extLst>
          </p:cNvPr>
          <p:cNvSpPr txBox="1"/>
          <p:nvPr/>
        </p:nvSpPr>
        <p:spPr>
          <a:xfrm>
            <a:off x="377687" y="1729842"/>
            <a:ext cx="5655364" cy="430887"/>
          </a:xfrm>
          <a:prstGeom prst="rect">
            <a:avLst/>
          </a:prstGeom>
          <a:noFill/>
        </p:spPr>
        <p:txBody>
          <a:bodyPr wrap="square" rtlCol="0">
            <a:spAutoFit/>
          </a:bodyPr>
          <a:lstStyle/>
          <a:p>
            <a:r>
              <a:rPr lang="en-US" sz="2200">
                <a:effectLst/>
                <a:latin typeface="Comic Sans MS" panose="030F0702030302020204" pitchFamily="66" charset="0"/>
                <a:ea typeface="Calibri" panose="020F0502020204030204" pitchFamily="34" charset="0"/>
                <a:cs typeface="Times New Roman" panose="02020603050405020304" pitchFamily="18" charset="0"/>
              </a:rPr>
              <a:t>I will be thirteen on my next birthday.</a:t>
            </a:r>
          </a:p>
        </p:txBody>
      </p:sp>
      <p:sp>
        <p:nvSpPr>
          <p:cNvPr id="10" name="TextBox 9">
            <a:extLst>
              <a:ext uri="{FF2B5EF4-FFF2-40B4-BE49-F238E27FC236}">
                <a16:creationId xmlns:a16="http://schemas.microsoft.com/office/drawing/2014/main" id="{A3ED2DA8-A5DF-48E2-9A9A-82DBCF5B2EEC}"/>
              </a:ext>
            </a:extLst>
          </p:cNvPr>
          <p:cNvSpPr txBox="1"/>
          <p:nvPr/>
        </p:nvSpPr>
        <p:spPr>
          <a:xfrm>
            <a:off x="377686" y="2306336"/>
            <a:ext cx="7431155" cy="430887"/>
          </a:xfrm>
          <a:prstGeom prst="rect">
            <a:avLst/>
          </a:prstGeom>
          <a:noFill/>
        </p:spPr>
        <p:txBody>
          <a:bodyPr wrap="square" rtlCol="0">
            <a:spAutoFit/>
          </a:bodyPr>
          <a:lstStyle/>
          <a:p>
            <a:r>
              <a:rPr lang="en-US" sz="220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2.</a:t>
            </a:r>
            <a:r>
              <a:rPr lang="en-US" sz="2200">
                <a:effectLst/>
                <a:latin typeface="Comic Sans MS" panose="030F0702030302020204" pitchFamily="66" charset="0"/>
                <a:ea typeface="Calibri" panose="020F0502020204030204" pitchFamily="34" charset="0"/>
                <a:cs typeface="Times New Roman" panose="02020603050405020304" pitchFamily="18" charset="0"/>
              </a:rPr>
              <a:t>What is your date of birth?</a:t>
            </a:r>
          </a:p>
        </p:txBody>
      </p:sp>
      <p:sp>
        <p:nvSpPr>
          <p:cNvPr id="11" name="TextBox 10">
            <a:extLst>
              <a:ext uri="{FF2B5EF4-FFF2-40B4-BE49-F238E27FC236}">
                <a16:creationId xmlns:a16="http://schemas.microsoft.com/office/drawing/2014/main" id="{EB155B47-4B50-4E3B-A074-5D8DE9C65EDC}"/>
              </a:ext>
            </a:extLst>
          </p:cNvPr>
          <p:cNvSpPr txBox="1"/>
          <p:nvPr/>
        </p:nvSpPr>
        <p:spPr>
          <a:xfrm>
            <a:off x="377686" y="2882830"/>
            <a:ext cx="7431155" cy="430887"/>
          </a:xfrm>
          <a:prstGeom prst="rect">
            <a:avLst/>
          </a:prstGeom>
          <a:noFill/>
        </p:spPr>
        <p:txBody>
          <a:bodyPr wrap="square" rtlCol="0">
            <a:spAutoFit/>
          </a:bodyPr>
          <a:lstStyle/>
          <a:p>
            <a:r>
              <a:rPr lang="en-US" sz="2200">
                <a:latin typeface="Comic Sans MS" panose="030F0702030302020204" pitchFamily="66" charset="0"/>
                <a:ea typeface="Calibri" panose="020F0502020204030204" pitchFamily="34" charset="0"/>
                <a:cs typeface="Times New Roman" panose="02020603050405020304" pitchFamily="18" charset="0"/>
              </a:rPr>
              <a:t>My</a:t>
            </a:r>
            <a:r>
              <a:rPr lang="en-US" sz="220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r>
              <a:rPr lang="en-US" sz="2200">
                <a:effectLst/>
                <a:latin typeface="Comic Sans MS" panose="030F0702030302020204" pitchFamily="66" charset="0"/>
                <a:ea typeface="Calibri" panose="020F0502020204030204" pitchFamily="34" charset="0"/>
                <a:cs typeface="Times New Roman" panose="02020603050405020304" pitchFamily="18" charset="0"/>
              </a:rPr>
              <a:t>date of birth is December 15</a:t>
            </a:r>
            <a:r>
              <a:rPr lang="en-US" sz="2200" baseline="30000">
                <a:effectLst/>
                <a:latin typeface="Comic Sans MS" panose="030F0702030302020204" pitchFamily="66" charset="0"/>
                <a:ea typeface="Calibri" panose="020F0502020204030204" pitchFamily="34" charset="0"/>
                <a:cs typeface="Times New Roman" panose="02020603050405020304" pitchFamily="18" charset="0"/>
              </a:rPr>
              <a:t>th</a:t>
            </a:r>
            <a:r>
              <a:rPr lang="en-US" sz="2200">
                <a:effectLst/>
                <a:latin typeface="Comic Sans MS" panose="030F0702030302020204" pitchFamily="66" charset="0"/>
                <a:ea typeface="Calibri" panose="020F0502020204030204" pitchFamily="34" charset="0"/>
                <a:cs typeface="Times New Roman" panose="02020603050405020304" pitchFamily="18" charset="0"/>
              </a:rPr>
              <a:t>.</a:t>
            </a:r>
          </a:p>
        </p:txBody>
      </p:sp>
      <p:sp>
        <p:nvSpPr>
          <p:cNvPr id="13" name="TextBox 12">
            <a:extLst>
              <a:ext uri="{FF2B5EF4-FFF2-40B4-BE49-F238E27FC236}">
                <a16:creationId xmlns:a16="http://schemas.microsoft.com/office/drawing/2014/main" id="{092ED641-C0D0-46A0-B16A-A96B12DE6CE3}"/>
              </a:ext>
            </a:extLst>
          </p:cNvPr>
          <p:cNvSpPr txBox="1"/>
          <p:nvPr/>
        </p:nvSpPr>
        <p:spPr>
          <a:xfrm>
            <a:off x="377686" y="3459324"/>
            <a:ext cx="7431155" cy="430887"/>
          </a:xfrm>
          <a:prstGeom prst="rect">
            <a:avLst/>
          </a:prstGeom>
          <a:noFill/>
        </p:spPr>
        <p:txBody>
          <a:bodyPr wrap="square" rtlCol="0">
            <a:spAutoFit/>
          </a:bodyPr>
          <a:lstStyle/>
          <a:p>
            <a:r>
              <a:rPr lang="en-US" sz="220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3.</a:t>
            </a:r>
            <a:r>
              <a:rPr lang="en-US" sz="2200">
                <a:effectLst/>
                <a:latin typeface="Comic Sans MS" panose="030F0702030302020204" pitchFamily="66" charset="0"/>
                <a:ea typeface="Calibri" panose="020F0502020204030204" pitchFamily="34" charset="0"/>
                <a:cs typeface="Times New Roman" panose="02020603050405020304" pitchFamily="18" charset="0"/>
              </a:rPr>
              <a:t>When is your birthday?</a:t>
            </a:r>
          </a:p>
        </p:txBody>
      </p:sp>
      <p:sp>
        <p:nvSpPr>
          <p:cNvPr id="14" name="TextBox 13">
            <a:extLst>
              <a:ext uri="{FF2B5EF4-FFF2-40B4-BE49-F238E27FC236}">
                <a16:creationId xmlns:a16="http://schemas.microsoft.com/office/drawing/2014/main" id="{36368583-B94E-42C2-98AD-03560FCCC8D5}"/>
              </a:ext>
            </a:extLst>
          </p:cNvPr>
          <p:cNvSpPr txBox="1"/>
          <p:nvPr/>
        </p:nvSpPr>
        <p:spPr>
          <a:xfrm>
            <a:off x="377686" y="4035818"/>
            <a:ext cx="7431155" cy="430887"/>
          </a:xfrm>
          <a:prstGeom prst="rect">
            <a:avLst/>
          </a:prstGeom>
          <a:noFill/>
        </p:spPr>
        <p:txBody>
          <a:bodyPr wrap="square" rtlCol="0">
            <a:spAutoFit/>
          </a:bodyPr>
          <a:lstStyle/>
          <a:p>
            <a:r>
              <a:rPr lang="en-US" sz="2200">
                <a:effectLst/>
                <a:latin typeface="Comic Sans MS" panose="030F0702030302020204" pitchFamily="66" charset="0"/>
                <a:ea typeface="Calibri" panose="020F0502020204030204" pitchFamily="34" charset="0"/>
                <a:cs typeface="Times New Roman" panose="02020603050405020304" pitchFamily="18" charset="0"/>
              </a:rPr>
              <a:t>It’s on the fifth of May.</a:t>
            </a:r>
          </a:p>
        </p:txBody>
      </p:sp>
    </p:spTree>
    <p:extLst>
      <p:ext uri="{BB962C8B-B14F-4D97-AF65-F5344CB8AC3E}">
        <p14:creationId xmlns:p14="http://schemas.microsoft.com/office/powerpoint/2010/main" val="2865989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barn(inVertical)">
                                      <p:cBhvr>
                                        <p:cTn id="17" dur="500"/>
                                        <p:tgtEl>
                                          <p:spTgt spid="1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1">
                                            <p:txEl>
                                              <p:pRg st="0" end="0"/>
                                            </p:txEl>
                                          </p:spTgt>
                                        </p:tgtEl>
                                        <p:attrNameLst>
                                          <p:attrName>style.visibility</p:attrName>
                                        </p:attrNameLst>
                                      </p:cBhvr>
                                      <p:to>
                                        <p:strVal val="visible"/>
                                      </p:to>
                                    </p:set>
                                    <p:animEffect transition="in" filter="barn(inVertical)">
                                      <p:cBhvr>
                                        <p:cTn id="22" dur="500"/>
                                        <p:tgtEl>
                                          <p:spTgt spid="11">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arn(inVertic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arn(inVertical)">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2AC98AC2-CA76-49D8-BDDD-D74D7FCFFE2A}"/>
              </a:ext>
            </a:extLst>
          </p:cNvPr>
          <p:cNvGraphicFramePr>
            <a:graphicFrameLocks noGrp="1"/>
          </p:cNvGraphicFramePr>
          <p:nvPr>
            <p:extLst>
              <p:ext uri="{D42A27DB-BD31-4B8C-83A1-F6EECF244321}">
                <p14:modId xmlns:p14="http://schemas.microsoft.com/office/powerpoint/2010/main" val="3066717609"/>
              </p:ext>
            </p:extLst>
          </p:nvPr>
        </p:nvGraphicFramePr>
        <p:xfrm>
          <a:off x="2032000" y="1574800"/>
          <a:ext cx="8128000" cy="3962400"/>
        </p:xfrm>
        <a:graphic>
          <a:graphicData uri="http://schemas.openxmlformats.org/drawingml/2006/table">
            <a:tbl>
              <a:tblPr firstRow="1" bandRow="1">
                <a:tableStyleId>{5940675A-B579-460E-94D1-54222C63F5DA}</a:tableStyleId>
              </a:tblPr>
              <a:tblGrid>
                <a:gridCol w="1406939">
                  <a:extLst>
                    <a:ext uri="{9D8B030D-6E8A-4147-A177-3AD203B41FA5}">
                      <a16:colId xmlns:a16="http://schemas.microsoft.com/office/drawing/2014/main" val="1362455892"/>
                    </a:ext>
                  </a:extLst>
                </a:gridCol>
                <a:gridCol w="2027583">
                  <a:extLst>
                    <a:ext uri="{9D8B030D-6E8A-4147-A177-3AD203B41FA5}">
                      <a16:colId xmlns:a16="http://schemas.microsoft.com/office/drawing/2014/main" val="2205741778"/>
                    </a:ext>
                  </a:extLst>
                </a:gridCol>
                <a:gridCol w="2661478">
                  <a:extLst>
                    <a:ext uri="{9D8B030D-6E8A-4147-A177-3AD203B41FA5}">
                      <a16:colId xmlns:a16="http://schemas.microsoft.com/office/drawing/2014/main" val="775085824"/>
                    </a:ext>
                  </a:extLst>
                </a:gridCol>
                <a:gridCol w="2032000">
                  <a:extLst>
                    <a:ext uri="{9D8B030D-6E8A-4147-A177-3AD203B41FA5}">
                      <a16:colId xmlns:a16="http://schemas.microsoft.com/office/drawing/2014/main" val="1421818022"/>
                    </a:ext>
                  </a:extLst>
                </a:gridCol>
              </a:tblGrid>
              <a:tr h="370840">
                <a:tc>
                  <a:txBody>
                    <a:bodyPr/>
                    <a:lstStyle/>
                    <a:p>
                      <a:r>
                        <a:rPr lang="en-US" sz="2000">
                          <a:latin typeface="Comic Sans MS" panose="030F0702030302020204" pitchFamily="66" charset="0"/>
                        </a:rPr>
                        <a:t>First</a:t>
                      </a:r>
                    </a:p>
                  </a:txBody>
                  <a:tcPr/>
                </a:tc>
                <a:tc>
                  <a:txBody>
                    <a:bodyPr/>
                    <a:lstStyle/>
                    <a:p>
                      <a:r>
                        <a:rPr lang="en-US" sz="2000">
                          <a:latin typeface="Comic Sans MS" panose="030F0702030302020204" pitchFamily="66" charset="0"/>
                        </a:rPr>
                        <a:t>Eleventh</a:t>
                      </a:r>
                    </a:p>
                  </a:txBody>
                  <a:tcPr/>
                </a:tc>
                <a:tc>
                  <a:txBody>
                    <a:bodyPr/>
                    <a:lstStyle/>
                    <a:p>
                      <a:r>
                        <a:rPr lang="en-US" sz="2000">
                          <a:latin typeface="Comic Sans MS" panose="030F0702030302020204" pitchFamily="66" charset="0"/>
                        </a:rPr>
                        <a:t>Twenty-first</a:t>
                      </a:r>
                    </a:p>
                  </a:txBody>
                  <a:tcPr/>
                </a:tc>
                <a:tc>
                  <a:txBody>
                    <a:bodyPr/>
                    <a:lstStyle/>
                    <a:p>
                      <a:r>
                        <a:rPr lang="en-US" sz="2000">
                          <a:latin typeface="Comic Sans MS" panose="030F0702030302020204" pitchFamily="66" charset="0"/>
                        </a:rPr>
                        <a:t>Thirty-first</a:t>
                      </a:r>
                    </a:p>
                  </a:txBody>
                  <a:tcPr/>
                </a:tc>
                <a:extLst>
                  <a:ext uri="{0D108BD9-81ED-4DB2-BD59-A6C34878D82A}">
                    <a16:rowId xmlns:a16="http://schemas.microsoft.com/office/drawing/2014/main" val="1808707979"/>
                  </a:ext>
                </a:extLst>
              </a:tr>
              <a:tr h="370840">
                <a:tc>
                  <a:txBody>
                    <a:bodyPr/>
                    <a:lstStyle/>
                    <a:p>
                      <a:r>
                        <a:rPr lang="en-US" sz="2000">
                          <a:latin typeface="Comic Sans MS" panose="030F0702030302020204" pitchFamily="66" charset="0"/>
                        </a:rPr>
                        <a:t>Second</a:t>
                      </a:r>
                    </a:p>
                  </a:txBody>
                  <a:tcPr/>
                </a:tc>
                <a:tc>
                  <a:txBody>
                    <a:bodyPr/>
                    <a:lstStyle/>
                    <a:p>
                      <a:r>
                        <a:rPr lang="en-US" sz="2000">
                          <a:latin typeface="Comic Sans MS" panose="030F0702030302020204" pitchFamily="66" charset="0"/>
                        </a:rPr>
                        <a:t>Twelfth</a:t>
                      </a:r>
                    </a:p>
                  </a:txBody>
                  <a:tcPr/>
                </a:tc>
                <a:tc>
                  <a:txBody>
                    <a:bodyPr/>
                    <a:lstStyle/>
                    <a:p>
                      <a:r>
                        <a:rPr lang="en-US" sz="2000">
                          <a:latin typeface="Comic Sans MS" panose="030F0702030302020204" pitchFamily="66" charset="0"/>
                        </a:rPr>
                        <a:t>Twenty-second</a:t>
                      </a:r>
                    </a:p>
                  </a:txBody>
                  <a:tcPr/>
                </a:tc>
                <a:tc>
                  <a:txBody>
                    <a:bodyPr/>
                    <a:lstStyle/>
                    <a:p>
                      <a:endParaRPr lang="en-US" sz="2000">
                        <a:latin typeface="Comic Sans MS" panose="030F0702030302020204" pitchFamily="66" charset="0"/>
                      </a:endParaRPr>
                    </a:p>
                  </a:txBody>
                  <a:tcPr/>
                </a:tc>
                <a:extLst>
                  <a:ext uri="{0D108BD9-81ED-4DB2-BD59-A6C34878D82A}">
                    <a16:rowId xmlns:a16="http://schemas.microsoft.com/office/drawing/2014/main" val="1917269346"/>
                  </a:ext>
                </a:extLst>
              </a:tr>
              <a:tr h="370840">
                <a:tc>
                  <a:txBody>
                    <a:bodyPr/>
                    <a:lstStyle/>
                    <a:p>
                      <a:r>
                        <a:rPr lang="en-US" sz="2000">
                          <a:latin typeface="Comic Sans MS" panose="030F0702030302020204" pitchFamily="66" charset="0"/>
                        </a:rPr>
                        <a:t>Third</a:t>
                      </a:r>
                    </a:p>
                  </a:txBody>
                  <a:tcPr/>
                </a:tc>
                <a:tc>
                  <a:txBody>
                    <a:bodyPr/>
                    <a:lstStyle/>
                    <a:p>
                      <a:r>
                        <a:rPr lang="en-US" sz="2000">
                          <a:latin typeface="Comic Sans MS" panose="030F0702030302020204" pitchFamily="66" charset="0"/>
                        </a:rPr>
                        <a:t>Thirteenth</a:t>
                      </a:r>
                    </a:p>
                  </a:txBody>
                  <a:tcPr/>
                </a:tc>
                <a:tc>
                  <a:txBody>
                    <a:bodyPr/>
                    <a:lstStyle/>
                    <a:p>
                      <a:r>
                        <a:rPr lang="en-US" sz="2000">
                          <a:latin typeface="Comic Sans MS" panose="030F0702030302020204" pitchFamily="66" charset="0"/>
                        </a:rPr>
                        <a:t>Twenty-third</a:t>
                      </a:r>
                    </a:p>
                  </a:txBody>
                  <a:tcPr/>
                </a:tc>
                <a:tc>
                  <a:txBody>
                    <a:bodyPr/>
                    <a:lstStyle/>
                    <a:p>
                      <a:endParaRPr lang="en-US" sz="2000">
                        <a:latin typeface="Comic Sans MS" panose="030F0702030302020204" pitchFamily="66" charset="0"/>
                      </a:endParaRPr>
                    </a:p>
                  </a:txBody>
                  <a:tcPr/>
                </a:tc>
                <a:extLst>
                  <a:ext uri="{0D108BD9-81ED-4DB2-BD59-A6C34878D82A}">
                    <a16:rowId xmlns:a16="http://schemas.microsoft.com/office/drawing/2014/main" val="1019865104"/>
                  </a:ext>
                </a:extLst>
              </a:tr>
              <a:tr h="370840">
                <a:tc>
                  <a:txBody>
                    <a:bodyPr/>
                    <a:lstStyle/>
                    <a:p>
                      <a:r>
                        <a:rPr lang="en-US" sz="2000">
                          <a:latin typeface="Comic Sans MS" panose="030F0702030302020204" pitchFamily="66" charset="0"/>
                        </a:rPr>
                        <a:t>Fourth</a:t>
                      </a:r>
                    </a:p>
                  </a:txBody>
                  <a:tcPr/>
                </a:tc>
                <a:tc>
                  <a:txBody>
                    <a:bodyPr/>
                    <a:lstStyle/>
                    <a:p>
                      <a:r>
                        <a:rPr lang="en-US" sz="2000">
                          <a:latin typeface="Comic Sans MS" panose="030F0702030302020204" pitchFamily="66" charset="0"/>
                        </a:rPr>
                        <a:t>Fourteenth</a:t>
                      </a:r>
                    </a:p>
                  </a:txBody>
                  <a:tcPr/>
                </a:tc>
                <a:tc>
                  <a:txBody>
                    <a:bodyPr/>
                    <a:lstStyle/>
                    <a:p>
                      <a:r>
                        <a:rPr lang="en-US" sz="2000">
                          <a:latin typeface="Comic Sans MS" panose="030F0702030302020204" pitchFamily="66" charset="0"/>
                        </a:rPr>
                        <a:t>Twenty-fourth</a:t>
                      </a:r>
                    </a:p>
                  </a:txBody>
                  <a:tcPr/>
                </a:tc>
                <a:tc>
                  <a:txBody>
                    <a:bodyPr/>
                    <a:lstStyle/>
                    <a:p>
                      <a:endParaRPr lang="en-US" sz="2000">
                        <a:latin typeface="Comic Sans MS" panose="030F0702030302020204" pitchFamily="66" charset="0"/>
                      </a:endParaRPr>
                    </a:p>
                  </a:txBody>
                  <a:tcPr/>
                </a:tc>
                <a:extLst>
                  <a:ext uri="{0D108BD9-81ED-4DB2-BD59-A6C34878D82A}">
                    <a16:rowId xmlns:a16="http://schemas.microsoft.com/office/drawing/2014/main" val="817109208"/>
                  </a:ext>
                </a:extLst>
              </a:tr>
              <a:tr h="370840">
                <a:tc>
                  <a:txBody>
                    <a:bodyPr/>
                    <a:lstStyle/>
                    <a:p>
                      <a:r>
                        <a:rPr lang="en-US" sz="2000">
                          <a:latin typeface="Comic Sans MS" panose="030F0702030302020204" pitchFamily="66" charset="0"/>
                        </a:rPr>
                        <a:t>Fifth</a:t>
                      </a:r>
                    </a:p>
                  </a:txBody>
                  <a:tcPr/>
                </a:tc>
                <a:tc>
                  <a:txBody>
                    <a:bodyPr/>
                    <a:lstStyle/>
                    <a:p>
                      <a:r>
                        <a:rPr lang="en-US" sz="2000">
                          <a:latin typeface="Comic Sans MS" panose="030F0702030302020204" pitchFamily="66" charset="0"/>
                        </a:rPr>
                        <a:t>Fifteenth</a:t>
                      </a:r>
                    </a:p>
                  </a:txBody>
                  <a:tcPr/>
                </a:tc>
                <a:tc>
                  <a:txBody>
                    <a:bodyPr/>
                    <a:lstStyle/>
                    <a:p>
                      <a:r>
                        <a:rPr lang="en-US" sz="2000">
                          <a:latin typeface="Comic Sans MS" panose="030F0702030302020204" pitchFamily="66" charset="0"/>
                        </a:rPr>
                        <a:t>Twenty-fifth</a:t>
                      </a:r>
                    </a:p>
                  </a:txBody>
                  <a:tcPr/>
                </a:tc>
                <a:tc>
                  <a:txBody>
                    <a:bodyPr/>
                    <a:lstStyle/>
                    <a:p>
                      <a:endParaRPr lang="en-US" sz="2000">
                        <a:latin typeface="Comic Sans MS" panose="030F0702030302020204" pitchFamily="66" charset="0"/>
                      </a:endParaRPr>
                    </a:p>
                  </a:txBody>
                  <a:tcPr/>
                </a:tc>
                <a:extLst>
                  <a:ext uri="{0D108BD9-81ED-4DB2-BD59-A6C34878D82A}">
                    <a16:rowId xmlns:a16="http://schemas.microsoft.com/office/drawing/2014/main" val="610553048"/>
                  </a:ext>
                </a:extLst>
              </a:tr>
              <a:tr h="370840">
                <a:tc>
                  <a:txBody>
                    <a:bodyPr/>
                    <a:lstStyle/>
                    <a:p>
                      <a:r>
                        <a:rPr lang="en-US" sz="2000">
                          <a:latin typeface="Comic Sans MS" panose="030F0702030302020204" pitchFamily="66" charset="0"/>
                        </a:rPr>
                        <a:t>Sixth</a:t>
                      </a:r>
                    </a:p>
                  </a:txBody>
                  <a:tcPr/>
                </a:tc>
                <a:tc>
                  <a:txBody>
                    <a:bodyPr/>
                    <a:lstStyle/>
                    <a:p>
                      <a:r>
                        <a:rPr lang="en-US" sz="2000">
                          <a:latin typeface="Comic Sans MS" panose="030F0702030302020204" pitchFamily="66" charset="0"/>
                        </a:rPr>
                        <a:t>Sixteenth</a:t>
                      </a:r>
                    </a:p>
                  </a:txBody>
                  <a:tcPr/>
                </a:tc>
                <a:tc>
                  <a:txBody>
                    <a:bodyPr/>
                    <a:lstStyle/>
                    <a:p>
                      <a:r>
                        <a:rPr lang="en-US" sz="2000">
                          <a:latin typeface="Comic Sans MS" panose="030F0702030302020204" pitchFamily="66" charset="0"/>
                        </a:rPr>
                        <a:t>Twenty-sixth</a:t>
                      </a:r>
                    </a:p>
                  </a:txBody>
                  <a:tcPr/>
                </a:tc>
                <a:tc>
                  <a:txBody>
                    <a:bodyPr/>
                    <a:lstStyle/>
                    <a:p>
                      <a:endParaRPr lang="en-US" sz="2000">
                        <a:latin typeface="Comic Sans MS" panose="030F0702030302020204" pitchFamily="66" charset="0"/>
                      </a:endParaRPr>
                    </a:p>
                  </a:txBody>
                  <a:tcPr/>
                </a:tc>
                <a:extLst>
                  <a:ext uri="{0D108BD9-81ED-4DB2-BD59-A6C34878D82A}">
                    <a16:rowId xmlns:a16="http://schemas.microsoft.com/office/drawing/2014/main" val="3561610540"/>
                  </a:ext>
                </a:extLst>
              </a:tr>
              <a:tr h="370840">
                <a:tc>
                  <a:txBody>
                    <a:bodyPr/>
                    <a:lstStyle/>
                    <a:p>
                      <a:r>
                        <a:rPr lang="en-US" sz="2000">
                          <a:latin typeface="Comic Sans MS" panose="030F0702030302020204" pitchFamily="66" charset="0"/>
                        </a:rPr>
                        <a:t>Seventh</a:t>
                      </a:r>
                    </a:p>
                  </a:txBody>
                  <a:tcPr/>
                </a:tc>
                <a:tc>
                  <a:txBody>
                    <a:bodyPr/>
                    <a:lstStyle/>
                    <a:p>
                      <a:r>
                        <a:rPr lang="en-US" sz="2000">
                          <a:latin typeface="Comic Sans MS" panose="030F0702030302020204" pitchFamily="66" charset="0"/>
                        </a:rPr>
                        <a:t>Seventeenth</a:t>
                      </a:r>
                    </a:p>
                  </a:txBody>
                  <a:tcPr/>
                </a:tc>
                <a:tc>
                  <a:txBody>
                    <a:bodyPr/>
                    <a:lstStyle/>
                    <a:p>
                      <a:r>
                        <a:rPr lang="en-US" sz="2000">
                          <a:latin typeface="Comic Sans MS" panose="030F0702030302020204" pitchFamily="66" charset="0"/>
                        </a:rPr>
                        <a:t>Twenty-seventh</a:t>
                      </a:r>
                    </a:p>
                  </a:txBody>
                  <a:tcPr/>
                </a:tc>
                <a:tc>
                  <a:txBody>
                    <a:bodyPr/>
                    <a:lstStyle/>
                    <a:p>
                      <a:endParaRPr lang="en-US" sz="2000">
                        <a:latin typeface="Comic Sans MS" panose="030F0702030302020204" pitchFamily="66" charset="0"/>
                      </a:endParaRPr>
                    </a:p>
                  </a:txBody>
                  <a:tcPr/>
                </a:tc>
                <a:extLst>
                  <a:ext uri="{0D108BD9-81ED-4DB2-BD59-A6C34878D82A}">
                    <a16:rowId xmlns:a16="http://schemas.microsoft.com/office/drawing/2014/main" val="991709739"/>
                  </a:ext>
                </a:extLst>
              </a:tr>
              <a:tr h="370840">
                <a:tc>
                  <a:txBody>
                    <a:bodyPr/>
                    <a:lstStyle/>
                    <a:p>
                      <a:r>
                        <a:rPr lang="en-US" sz="2000">
                          <a:latin typeface="Comic Sans MS" panose="030F0702030302020204" pitchFamily="66" charset="0"/>
                        </a:rPr>
                        <a:t>Eighth</a:t>
                      </a:r>
                    </a:p>
                  </a:txBody>
                  <a:tcPr/>
                </a:tc>
                <a:tc>
                  <a:txBody>
                    <a:bodyPr/>
                    <a:lstStyle/>
                    <a:p>
                      <a:r>
                        <a:rPr lang="en-US" sz="2000">
                          <a:latin typeface="Comic Sans MS" panose="030F0702030302020204" pitchFamily="66" charset="0"/>
                        </a:rPr>
                        <a:t>Eighteenth</a:t>
                      </a:r>
                    </a:p>
                  </a:txBody>
                  <a:tcPr/>
                </a:tc>
                <a:tc>
                  <a:txBody>
                    <a:bodyPr/>
                    <a:lstStyle/>
                    <a:p>
                      <a:r>
                        <a:rPr lang="en-US" sz="2000">
                          <a:latin typeface="Comic Sans MS" panose="030F0702030302020204" pitchFamily="66" charset="0"/>
                        </a:rPr>
                        <a:t>Twenty-eighth</a:t>
                      </a:r>
                    </a:p>
                  </a:txBody>
                  <a:tcPr/>
                </a:tc>
                <a:tc>
                  <a:txBody>
                    <a:bodyPr/>
                    <a:lstStyle/>
                    <a:p>
                      <a:endParaRPr lang="en-US" sz="2000">
                        <a:latin typeface="Comic Sans MS" panose="030F0702030302020204" pitchFamily="66" charset="0"/>
                      </a:endParaRPr>
                    </a:p>
                  </a:txBody>
                  <a:tcPr/>
                </a:tc>
                <a:extLst>
                  <a:ext uri="{0D108BD9-81ED-4DB2-BD59-A6C34878D82A}">
                    <a16:rowId xmlns:a16="http://schemas.microsoft.com/office/drawing/2014/main" val="110965309"/>
                  </a:ext>
                </a:extLst>
              </a:tr>
              <a:tr h="370840">
                <a:tc>
                  <a:txBody>
                    <a:bodyPr/>
                    <a:lstStyle/>
                    <a:p>
                      <a:r>
                        <a:rPr lang="en-US" sz="2000">
                          <a:latin typeface="Comic Sans MS" panose="030F0702030302020204" pitchFamily="66" charset="0"/>
                        </a:rPr>
                        <a:t>Ninth</a:t>
                      </a:r>
                    </a:p>
                  </a:txBody>
                  <a:tcPr/>
                </a:tc>
                <a:tc>
                  <a:txBody>
                    <a:bodyPr/>
                    <a:lstStyle/>
                    <a:p>
                      <a:r>
                        <a:rPr lang="en-US" sz="2000">
                          <a:latin typeface="Comic Sans MS" panose="030F0702030302020204" pitchFamily="66" charset="0"/>
                        </a:rPr>
                        <a:t>Nineteenth</a:t>
                      </a:r>
                    </a:p>
                  </a:txBody>
                  <a:tcPr/>
                </a:tc>
                <a:tc>
                  <a:txBody>
                    <a:bodyPr/>
                    <a:lstStyle/>
                    <a:p>
                      <a:r>
                        <a:rPr lang="en-US" sz="2000">
                          <a:latin typeface="Comic Sans MS" panose="030F0702030302020204" pitchFamily="66" charset="0"/>
                        </a:rPr>
                        <a:t>Twenty-ninth</a:t>
                      </a:r>
                    </a:p>
                  </a:txBody>
                  <a:tcPr/>
                </a:tc>
                <a:tc>
                  <a:txBody>
                    <a:bodyPr/>
                    <a:lstStyle/>
                    <a:p>
                      <a:endParaRPr lang="en-US" sz="2000">
                        <a:latin typeface="Comic Sans MS" panose="030F0702030302020204" pitchFamily="66" charset="0"/>
                      </a:endParaRPr>
                    </a:p>
                  </a:txBody>
                  <a:tcPr/>
                </a:tc>
                <a:extLst>
                  <a:ext uri="{0D108BD9-81ED-4DB2-BD59-A6C34878D82A}">
                    <a16:rowId xmlns:a16="http://schemas.microsoft.com/office/drawing/2014/main" val="2824766845"/>
                  </a:ext>
                </a:extLst>
              </a:tr>
              <a:tr h="370840">
                <a:tc>
                  <a:txBody>
                    <a:bodyPr/>
                    <a:lstStyle/>
                    <a:p>
                      <a:r>
                        <a:rPr lang="en-US" sz="2000">
                          <a:latin typeface="Comic Sans MS" panose="030F0702030302020204" pitchFamily="66" charset="0"/>
                        </a:rPr>
                        <a:t>tenth</a:t>
                      </a:r>
                    </a:p>
                  </a:txBody>
                  <a:tcPr/>
                </a:tc>
                <a:tc>
                  <a:txBody>
                    <a:bodyPr/>
                    <a:lstStyle/>
                    <a:p>
                      <a:r>
                        <a:rPr lang="en-US" sz="2000">
                          <a:latin typeface="Comic Sans MS" panose="030F0702030302020204" pitchFamily="66" charset="0"/>
                        </a:rPr>
                        <a:t>twentieth</a:t>
                      </a:r>
                    </a:p>
                  </a:txBody>
                  <a:tcPr/>
                </a:tc>
                <a:tc>
                  <a:txBody>
                    <a:bodyPr/>
                    <a:lstStyle/>
                    <a:p>
                      <a:r>
                        <a:rPr lang="en-US" sz="2000">
                          <a:latin typeface="Comic Sans MS" panose="030F0702030302020204" pitchFamily="66" charset="0"/>
                        </a:rPr>
                        <a:t>thirtieth</a:t>
                      </a:r>
                    </a:p>
                  </a:txBody>
                  <a:tcPr/>
                </a:tc>
                <a:tc>
                  <a:txBody>
                    <a:bodyPr/>
                    <a:lstStyle/>
                    <a:p>
                      <a:endParaRPr lang="en-US" sz="2000">
                        <a:latin typeface="Comic Sans MS" panose="030F0702030302020204" pitchFamily="66" charset="0"/>
                      </a:endParaRPr>
                    </a:p>
                  </a:txBody>
                  <a:tcPr/>
                </a:tc>
                <a:extLst>
                  <a:ext uri="{0D108BD9-81ED-4DB2-BD59-A6C34878D82A}">
                    <a16:rowId xmlns:a16="http://schemas.microsoft.com/office/drawing/2014/main" val="3811593887"/>
                  </a:ext>
                </a:extLst>
              </a:tr>
            </a:tbl>
          </a:graphicData>
        </a:graphic>
      </p:graphicFrame>
      <p:sp>
        <p:nvSpPr>
          <p:cNvPr id="5" name="Rectangle 2">
            <a:extLst>
              <a:ext uri="{FF2B5EF4-FFF2-40B4-BE49-F238E27FC236}">
                <a16:creationId xmlns:a16="http://schemas.microsoft.com/office/drawing/2014/main" id="{177F1E31-0C2B-402E-90CE-EDA2C43E30B8}"/>
              </a:ext>
            </a:extLst>
          </p:cNvPr>
          <p:cNvSpPr txBox="1">
            <a:spLocks noChangeArrowheads="1"/>
          </p:cNvSpPr>
          <p:nvPr/>
        </p:nvSpPr>
        <p:spPr>
          <a:xfrm>
            <a:off x="1480929" y="368991"/>
            <a:ext cx="9064488" cy="485775"/>
          </a:xfrm>
          <a:prstGeom prst="rect">
            <a:avLst/>
          </a:prstGeom>
        </p:spPr>
        <p:txBody>
          <a:bodyPr/>
          <a:lstStyle/>
          <a:p>
            <a:pPr algn="ctr">
              <a:defRPr/>
            </a:pPr>
            <a:r>
              <a:rPr lang="en-US" sz="2800" b="1" u="sng" kern="0">
                <a:solidFill>
                  <a:srgbClr val="FF0000"/>
                </a:solidFill>
                <a:latin typeface="Comic Sans MS" pitchFamily="66" charset="0"/>
                <a:ea typeface="+mj-ea"/>
                <a:cs typeface="+mj-cs"/>
              </a:rPr>
              <a:t>B1. Listen and repeat.</a:t>
            </a:r>
            <a:endParaRPr lang="en-US" sz="2800" b="1" u="sng" kern="0" dirty="0">
              <a:solidFill>
                <a:srgbClr val="FF0000"/>
              </a:solidFill>
              <a:latin typeface="Comic Sans MS" pitchFamily="66" charset="0"/>
              <a:ea typeface="+mj-ea"/>
              <a:cs typeface="+mj-cs"/>
            </a:endParaRPr>
          </a:p>
        </p:txBody>
      </p:sp>
      <p:pic>
        <p:nvPicPr>
          <p:cNvPr id="2" name="b1_1">
            <a:hlinkClick r:id="" action="ppaction://media"/>
            <a:extLst>
              <a:ext uri="{FF2B5EF4-FFF2-40B4-BE49-F238E27FC236}">
                <a16:creationId xmlns:a16="http://schemas.microsoft.com/office/drawing/2014/main" id="{8222153F-6501-4B6D-B8E5-2162734C5688}"/>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784087" y="949739"/>
            <a:ext cx="406400" cy="406400"/>
          </a:xfrm>
          <a:prstGeom prst="rect">
            <a:avLst/>
          </a:prstGeom>
        </p:spPr>
      </p:pic>
    </p:spTree>
    <p:extLst>
      <p:ext uri="{BB962C8B-B14F-4D97-AF65-F5344CB8AC3E}">
        <p14:creationId xmlns:p14="http://schemas.microsoft.com/office/powerpoint/2010/main" val="2586906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mediacall" presetSubtype="0" fill="hold" nodeType="clickEffect">
                                  <p:stCondLst>
                                    <p:cond delay="0"/>
                                  </p:stCondLst>
                                  <p:childTnLst>
                                    <p:cmd type="call" cmd="playFrom(0.0)">
                                      <p:cBhvr>
                                        <p:cTn id="19" dur="52114"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20" fill="hold" display="0">
                  <p:stCondLst>
                    <p:cond delay="indefinite"/>
                  </p:stCondLst>
                  <p:endCondLst>
                    <p:cond evt="onStopAudio" delay="0">
                      <p:tgtEl>
                        <p:sldTgt/>
                      </p:tgtEl>
                    </p:cond>
                  </p:endCondLst>
                </p:cTn>
                <p:tgtEl>
                  <p:spTgt spid="2"/>
                </p:tgtEl>
              </p:cMediaNode>
            </p:audio>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57C6FBA2-E4A7-484C-8525-18B80AE3CE79}"/>
              </a:ext>
            </a:extLst>
          </p:cNvPr>
          <p:cNvGraphicFramePr>
            <a:graphicFrameLocks noGrp="1"/>
          </p:cNvGraphicFramePr>
          <p:nvPr>
            <p:extLst>
              <p:ext uri="{D42A27DB-BD31-4B8C-83A1-F6EECF244321}">
                <p14:modId xmlns:p14="http://schemas.microsoft.com/office/powerpoint/2010/main" val="2458224693"/>
              </p:ext>
            </p:extLst>
          </p:nvPr>
        </p:nvGraphicFramePr>
        <p:xfrm>
          <a:off x="2031999" y="2041570"/>
          <a:ext cx="8128001" cy="2286000"/>
        </p:xfrm>
        <a:graphic>
          <a:graphicData uri="http://schemas.openxmlformats.org/drawingml/2006/table">
            <a:tbl>
              <a:tblPr firstRow="1" bandRow="1">
                <a:tableStyleId>{5C22544A-7EE6-4342-B048-85BDC9FD1C3A}</a:tableStyleId>
              </a:tblPr>
              <a:tblGrid>
                <a:gridCol w="1161143">
                  <a:extLst>
                    <a:ext uri="{9D8B030D-6E8A-4147-A177-3AD203B41FA5}">
                      <a16:colId xmlns:a16="http://schemas.microsoft.com/office/drawing/2014/main" val="171796623"/>
                    </a:ext>
                  </a:extLst>
                </a:gridCol>
                <a:gridCol w="1161143">
                  <a:extLst>
                    <a:ext uri="{9D8B030D-6E8A-4147-A177-3AD203B41FA5}">
                      <a16:colId xmlns:a16="http://schemas.microsoft.com/office/drawing/2014/main" val="956907760"/>
                    </a:ext>
                  </a:extLst>
                </a:gridCol>
                <a:gridCol w="1161143">
                  <a:extLst>
                    <a:ext uri="{9D8B030D-6E8A-4147-A177-3AD203B41FA5}">
                      <a16:colId xmlns:a16="http://schemas.microsoft.com/office/drawing/2014/main" val="934399337"/>
                    </a:ext>
                  </a:extLst>
                </a:gridCol>
                <a:gridCol w="1161143">
                  <a:extLst>
                    <a:ext uri="{9D8B030D-6E8A-4147-A177-3AD203B41FA5}">
                      <a16:colId xmlns:a16="http://schemas.microsoft.com/office/drawing/2014/main" val="3854051167"/>
                    </a:ext>
                  </a:extLst>
                </a:gridCol>
                <a:gridCol w="1161143">
                  <a:extLst>
                    <a:ext uri="{9D8B030D-6E8A-4147-A177-3AD203B41FA5}">
                      <a16:colId xmlns:a16="http://schemas.microsoft.com/office/drawing/2014/main" val="995168262"/>
                    </a:ext>
                  </a:extLst>
                </a:gridCol>
                <a:gridCol w="1161143">
                  <a:extLst>
                    <a:ext uri="{9D8B030D-6E8A-4147-A177-3AD203B41FA5}">
                      <a16:colId xmlns:a16="http://schemas.microsoft.com/office/drawing/2014/main" val="1918029008"/>
                    </a:ext>
                  </a:extLst>
                </a:gridCol>
                <a:gridCol w="1161143">
                  <a:extLst>
                    <a:ext uri="{9D8B030D-6E8A-4147-A177-3AD203B41FA5}">
                      <a16:colId xmlns:a16="http://schemas.microsoft.com/office/drawing/2014/main" val="610675792"/>
                    </a:ext>
                  </a:extLst>
                </a:gridCol>
              </a:tblGrid>
              <a:tr h="370840">
                <a:tc>
                  <a:txBody>
                    <a:bodyPr/>
                    <a:lstStyle/>
                    <a:p>
                      <a:pPr algn="r"/>
                      <a:endParaRPr lang="en-US" sz="2400">
                        <a:latin typeface="Comic Sans MS" panose="030F0702030302020204" pitchFamily="66" charset="0"/>
                      </a:endParaRPr>
                    </a:p>
                  </a:txBody>
                  <a:tcPr/>
                </a:tc>
                <a:tc>
                  <a:txBody>
                    <a:bodyPr/>
                    <a:lstStyle/>
                    <a:p>
                      <a:pPr algn="r"/>
                      <a:endParaRPr lang="en-US" sz="2400">
                        <a:latin typeface="Comic Sans MS" panose="030F0702030302020204" pitchFamily="66" charset="0"/>
                      </a:endParaRPr>
                    </a:p>
                  </a:txBody>
                  <a:tcPr/>
                </a:tc>
                <a:tc>
                  <a:txBody>
                    <a:bodyPr/>
                    <a:lstStyle/>
                    <a:p>
                      <a:pPr algn="r"/>
                      <a:r>
                        <a:rPr lang="en-US" sz="2400">
                          <a:latin typeface="Comic Sans MS" panose="030F0702030302020204" pitchFamily="66" charset="0"/>
                        </a:rPr>
                        <a:t>1</a:t>
                      </a:r>
                    </a:p>
                  </a:txBody>
                  <a:tcPr/>
                </a:tc>
                <a:tc>
                  <a:txBody>
                    <a:bodyPr/>
                    <a:lstStyle/>
                    <a:p>
                      <a:pPr algn="r"/>
                      <a:r>
                        <a:rPr lang="en-US" sz="2400">
                          <a:latin typeface="Comic Sans MS" panose="030F0702030302020204" pitchFamily="66" charset="0"/>
                        </a:rPr>
                        <a:t>2</a:t>
                      </a:r>
                    </a:p>
                  </a:txBody>
                  <a:tcPr/>
                </a:tc>
                <a:tc>
                  <a:txBody>
                    <a:bodyPr/>
                    <a:lstStyle/>
                    <a:p>
                      <a:pPr algn="r"/>
                      <a:r>
                        <a:rPr lang="en-US" sz="2400">
                          <a:latin typeface="Comic Sans MS" panose="030F0702030302020204" pitchFamily="66" charset="0"/>
                        </a:rPr>
                        <a:t>3</a:t>
                      </a:r>
                    </a:p>
                  </a:txBody>
                  <a:tcPr/>
                </a:tc>
                <a:tc>
                  <a:txBody>
                    <a:bodyPr/>
                    <a:lstStyle/>
                    <a:p>
                      <a:pPr algn="r"/>
                      <a:r>
                        <a:rPr lang="en-US" sz="2400">
                          <a:latin typeface="Comic Sans MS" panose="030F0702030302020204" pitchFamily="66" charset="0"/>
                        </a:rPr>
                        <a:t>4</a:t>
                      </a:r>
                    </a:p>
                  </a:txBody>
                  <a:tcPr/>
                </a:tc>
                <a:tc>
                  <a:txBody>
                    <a:bodyPr/>
                    <a:lstStyle/>
                    <a:p>
                      <a:pPr algn="r"/>
                      <a:r>
                        <a:rPr lang="en-US" sz="2400">
                          <a:latin typeface="Comic Sans MS" panose="030F0702030302020204" pitchFamily="66" charset="0"/>
                        </a:rPr>
                        <a:t>5</a:t>
                      </a:r>
                    </a:p>
                  </a:txBody>
                  <a:tcPr/>
                </a:tc>
                <a:extLst>
                  <a:ext uri="{0D108BD9-81ED-4DB2-BD59-A6C34878D82A}">
                    <a16:rowId xmlns:a16="http://schemas.microsoft.com/office/drawing/2014/main" val="3096349596"/>
                  </a:ext>
                </a:extLst>
              </a:tr>
              <a:tr h="370840">
                <a:tc>
                  <a:txBody>
                    <a:bodyPr/>
                    <a:lstStyle/>
                    <a:p>
                      <a:pPr algn="r"/>
                      <a:r>
                        <a:rPr lang="en-US" sz="2400">
                          <a:latin typeface="Comic Sans MS" panose="030F0702030302020204" pitchFamily="66" charset="0"/>
                        </a:rPr>
                        <a:t>6</a:t>
                      </a:r>
                    </a:p>
                  </a:txBody>
                  <a:tcPr/>
                </a:tc>
                <a:tc>
                  <a:txBody>
                    <a:bodyPr/>
                    <a:lstStyle/>
                    <a:p>
                      <a:pPr algn="r"/>
                      <a:r>
                        <a:rPr lang="en-US" sz="2400">
                          <a:latin typeface="Comic Sans MS" panose="030F0702030302020204" pitchFamily="66" charset="0"/>
                        </a:rPr>
                        <a:t>7</a:t>
                      </a:r>
                    </a:p>
                  </a:txBody>
                  <a:tcPr/>
                </a:tc>
                <a:tc>
                  <a:txBody>
                    <a:bodyPr/>
                    <a:lstStyle/>
                    <a:p>
                      <a:pPr algn="r"/>
                      <a:r>
                        <a:rPr lang="en-US" sz="2400">
                          <a:latin typeface="Comic Sans MS" panose="030F0702030302020204" pitchFamily="66" charset="0"/>
                        </a:rPr>
                        <a:t>8</a:t>
                      </a:r>
                    </a:p>
                  </a:txBody>
                  <a:tcPr/>
                </a:tc>
                <a:tc>
                  <a:txBody>
                    <a:bodyPr/>
                    <a:lstStyle/>
                    <a:p>
                      <a:pPr algn="r"/>
                      <a:r>
                        <a:rPr lang="en-US" sz="2400">
                          <a:latin typeface="Comic Sans MS" panose="030F0702030302020204" pitchFamily="66" charset="0"/>
                        </a:rPr>
                        <a:t>9</a:t>
                      </a:r>
                    </a:p>
                  </a:txBody>
                  <a:tcPr/>
                </a:tc>
                <a:tc>
                  <a:txBody>
                    <a:bodyPr/>
                    <a:lstStyle/>
                    <a:p>
                      <a:pPr algn="r"/>
                      <a:r>
                        <a:rPr lang="en-US" sz="2400">
                          <a:latin typeface="Comic Sans MS" panose="030F0702030302020204" pitchFamily="66" charset="0"/>
                        </a:rPr>
                        <a:t>10</a:t>
                      </a:r>
                    </a:p>
                  </a:txBody>
                  <a:tcPr/>
                </a:tc>
                <a:tc>
                  <a:txBody>
                    <a:bodyPr/>
                    <a:lstStyle/>
                    <a:p>
                      <a:pPr algn="r"/>
                      <a:r>
                        <a:rPr lang="en-US" sz="2400">
                          <a:latin typeface="Comic Sans MS" panose="030F0702030302020204" pitchFamily="66" charset="0"/>
                        </a:rPr>
                        <a:t>11</a:t>
                      </a:r>
                    </a:p>
                  </a:txBody>
                  <a:tcPr/>
                </a:tc>
                <a:tc>
                  <a:txBody>
                    <a:bodyPr/>
                    <a:lstStyle/>
                    <a:p>
                      <a:pPr algn="r"/>
                      <a:r>
                        <a:rPr lang="en-US" sz="2400">
                          <a:latin typeface="Comic Sans MS" panose="030F0702030302020204" pitchFamily="66" charset="0"/>
                        </a:rPr>
                        <a:t>12</a:t>
                      </a:r>
                    </a:p>
                  </a:txBody>
                  <a:tcPr/>
                </a:tc>
                <a:extLst>
                  <a:ext uri="{0D108BD9-81ED-4DB2-BD59-A6C34878D82A}">
                    <a16:rowId xmlns:a16="http://schemas.microsoft.com/office/drawing/2014/main" val="758609144"/>
                  </a:ext>
                </a:extLst>
              </a:tr>
              <a:tr h="370840">
                <a:tc>
                  <a:txBody>
                    <a:bodyPr/>
                    <a:lstStyle/>
                    <a:p>
                      <a:pPr algn="r"/>
                      <a:r>
                        <a:rPr lang="en-US" sz="2400">
                          <a:latin typeface="Comic Sans MS" panose="030F0702030302020204" pitchFamily="66" charset="0"/>
                        </a:rPr>
                        <a:t>13</a:t>
                      </a:r>
                    </a:p>
                  </a:txBody>
                  <a:tcPr/>
                </a:tc>
                <a:tc>
                  <a:txBody>
                    <a:bodyPr/>
                    <a:lstStyle/>
                    <a:p>
                      <a:pPr algn="r"/>
                      <a:r>
                        <a:rPr lang="en-US" sz="2400">
                          <a:latin typeface="Comic Sans MS" panose="030F0702030302020204" pitchFamily="66" charset="0"/>
                        </a:rPr>
                        <a:t>14</a:t>
                      </a:r>
                    </a:p>
                  </a:txBody>
                  <a:tcPr/>
                </a:tc>
                <a:tc>
                  <a:txBody>
                    <a:bodyPr/>
                    <a:lstStyle/>
                    <a:p>
                      <a:pPr algn="r"/>
                      <a:r>
                        <a:rPr lang="en-US" sz="2400">
                          <a:latin typeface="Comic Sans MS" panose="030F0702030302020204" pitchFamily="66" charset="0"/>
                        </a:rPr>
                        <a:t>15</a:t>
                      </a:r>
                    </a:p>
                  </a:txBody>
                  <a:tcPr/>
                </a:tc>
                <a:tc>
                  <a:txBody>
                    <a:bodyPr/>
                    <a:lstStyle/>
                    <a:p>
                      <a:pPr algn="r"/>
                      <a:r>
                        <a:rPr lang="en-US" sz="2400">
                          <a:latin typeface="Comic Sans MS" panose="030F0702030302020204" pitchFamily="66" charset="0"/>
                        </a:rPr>
                        <a:t>16</a:t>
                      </a:r>
                    </a:p>
                  </a:txBody>
                  <a:tcPr/>
                </a:tc>
                <a:tc>
                  <a:txBody>
                    <a:bodyPr/>
                    <a:lstStyle/>
                    <a:p>
                      <a:pPr algn="r"/>
                      <a:r>
                        <a:rPr lang="en-US" sz="2400">
                          <a:latin typeface="Comic Sans MS" panose="030F0702030302020204" pitchFamily="66" charset="0"/>
                        </a:rPr>
                        <a:t>17</a:t>
                      </a:r>
                    </a:p>
                  </a:txBody>
                  <a:tcPr/>
                </a:tc>
                <a:tc>
                  <a:txBody>
                    <a:bodyPr/>
                    <a:lstStyle/>
                    <a:p>
                      <a:pPr algn="r"/>
                      <a:r>
                        <a:rPr lang="en-US" sz="2400">
                          <a:latin typeface="Comic Sans MS" panose="030F0702030302020204" pitchFamily="66" charset="0"/>
                        </a:rPr>
                        <a:t>18</a:t>
                      </a:r>
                    </a:p>
                  </a:txBody>
                  <a:tcPr/>
                </a:tc>
                <a:tc>
                  <a:txBody>
                    <a:bodyPr/>
                    <a:lstStyle/>
                    <a:p>
                      <a:pPr algn="r"/>
                      <a:r>
                        <a:rPr lang="en-US" sz="2400">
                          <a:latin typeface="Comic Sans MS" panose="030F0702030302020204" pitchFamily="66" charset="0"/>
                        </a:rPr>
                        <a:t>19</a:t>
                      </a:r>
                    </a:p>
                  </a:txBody>
                  <a:tcPr/>
                </a:tc>
                <a:extLst>
                  <a:ext uri="{0D108BD9-81ED-4DB2-BD59-A6C34878D82A}">
                    <a16:rowId xmlns:a16="http://schemas.microsoft.com/office/drawing/2014/main" val="2999294232"/>
                  </a:ext>
                </a:extLst>
              </a:tr>
              <a:tr h="370840">
                <a:tc>
                  <a:txBody>
                    <a:bodyPr/>
                    <a:lstStyle/>
                    <a:p>
                      <a:pPr algn="r"/>
                      <a:r>
                        <a:rPr lang="en-US" sz="2400">
                          <a:latin typeface="Comic Sans MS" panose="030F0702030302020204" pitchFamily="66" charset="0"/>
                        </a:rPr>
                        <a:t>20</a:t>
                      </a:r>
                    </a:p>
                  </a:txBody>
                  <a:tcPr/>
                </a:tc>
                <a:tc>
                  <a:txBody>
                    <a:bodyPr/>
                    <a:lstStyle/>
                    <a:p>
                      <a:pPr algn="r"/>
                      <a:r>
                        <a:rPr lang="en-US" sz="2400">
                          <a:latin typeface="Comic Sans MS" panose="030F0702030302020204" pitchFamily="66" charset="0"/>
                        </a:rPr>
                        <a:t>21</a:t>
                      </a:r>
                    </a:p>
                  </a:txBody>
                  <a:tcPr/>
                </a:tc>
                <a:tc>
                  <a:txBody>
                    <a:bodyPr/>
                    <a:lstStyle/>
                    <a:p>
                      <a:pPr algn="r"/>
                      <a:r>
                        <a:rPr lang="en-US" sz="2400">
                          <a:latin typeface="Comic Sans MS" panose="030F0702030302020204" pitchFamily="66" charset="0"/>
                        </a:rPr>
                        <a:t>22</a:t>
                      </a:r>
                    </a:p>
                  </a:txBody>
                  <a:tcPr/>
                </a:tc>
                <a:tc>
                  <a:txBody>
                    <a:bodyPr/>
                    <a:lstStyle/>
                    <a:p>
                      <a:pPr algn="r"/>
                      <a:r>
                        <a:rPr lang="en-US" sz="2400">
                          <a:latin typeface="Comic Sans MS" panose="030F0702030302020204" pitchFamily="66" charset="0"/>
                        </a:rPr>
                        <a:t>23</a:t>
                      </a:r>
                    </a:p>
                  </a:txBody>
                  <a:tcPr/>
                </a:tc>
                <a:tc>
                  <a:txBody>
                    <a:bodyPr/>
                    <a:lstStyle/>
                    <a:p>
                      <a:pPr algn="r"/>
                      <a:r>
                        <a:rPr lang="en-US" sz="2400">
                          <a:latin typeface="Comic Sans MS" panose="030F0702030302020204" pitchFamily="66" charset="0"/>
                        </a:rPr>
                        <a:t>24</a:t>
                      </a:r>
                    </a:p>
                  </a:txBody>
                  <a:tcPr/>
                </a:tc>
                <a:tc>
                  <a:txBody>
                    <a:bodyPr/>
                    <a:lstStyle/>
                    <a:p>
                      <a:pPr algn="r"/>
                      <a:r>
                        <a:rPr lang="en-US" sz="2400">
                          <a:latin typeface="Comic Sans MS" panose="030F0702030302020204" pitchFamily="66" charset="0"/>
                        </a:rPr>
                        <a:t>25</a:t>
                      </a:r>
                    </a:p>
                  </a:txBody>
                  <a:tcPr/>
                </a:tc>
                <a:tc>
                  <a:txBody>
                    <a:bodyPr/>
                    <a:lstStyle/>
                    <a:p>
                      <a:pPr algn="r"/>
                      <a:r>
                        <a:rPr lang="en-US" sz="2400">
                          <a:latin typeface="Comic Sans MS" panose="030F0702030302020204" pitchFamily="66" charset="0"/>
                        </a:rPr>
                        <a:t>26</a:t>
                      </a:r>
                    </a:p>
                  </a:txBody>
                  <a:tcPr/>
                </a:tc>
                <a:extLst>
                  <a:ext uri="{0D108BD9-81ED-4DB2-BD59-A6C34878D82A}">
                    <a16:rowId xmlns:a16="http://schemas.microsoft.com/office/drawing/2014/main" val="4177017606"/>
                  </a:ext>
                </a:extLst>
              </a:tr>
              <a:tr h="370840">
                <a:tc>
                  <a:txBody>
                    <a:bodyPr/>
                    <a:lstStyle/>
                    <a:p>
                      <a:pPr algn="r"/>
                      <a:r>
                        <a:rPr lang="en-US" sz="2400">
                          <a:latin typeface="Comic Sans MS" panose="030F0702030302020204" pitchFamily="66" charset="0"/>
                        </a:rPr>
                        <a:t>27</a:t>
                      </a:r>
                    </a:p>
                  </a:txBody>
                  <a:tcPr/>
                </a:tc>
                <a:tc>
                  <a:txBody>
                    <a:bodyPr/>
                    <a:lstStyle/>
                    <a:p>
                      <a:pPr algn="r"/>
                      <a:r>
                        <a:rPr lang="en-US" sz="2400">
                          <a:latin typeface="Comic Sans MS" panose="030F0702030302020204" pitchFamily="66" charset="0"/>
                        </a:rPr>
                        <a:t>28</a:t>
                      </a:r>
                    </a:p>
                  </a:txBody>
                  <a:tcPr/>
                </a:tc>
                <a:tc>
                  <a:txBody>
                    <a:bodyPr/>
                    <a:lstStyle/>
                    <a:p>
                      <a:pPr algn="r"/>
                      <a:r>
                        <a:rPr lang="en-US" sz="2400">
                          <a:latin typeface="Comic Sans MS" panose="030F0702030302020204" pitchFamily="66" charset="0"/>
                        </a:rPr>
                        <a:t>29</a:t>
                      </a:r>
                    </a:p>
                  </a:txBody>
                  <a:tcPr/>
                </a:tc>
                <a:tc>
                  <a:txBody>
                    <a:bodyPr/>
                    <a:lstStyle/>
                    <a:p>
                      <a:pPr algn="r"/>
                      <a:r>
                        <a:rPr lang="en-US" sz="2400">
                          <a:latin typeface="Comic Sans MS" panose="030F0702030302020204" pitchFamily="66" charset="0"/>
                        </a:rPr>
                        <a:t>30</a:t>
                      </a:r>
                    </a:p>
                  </a:txBody>
                  <a:tcPr/>
                </a:tc>
                <a:tc>
                  <a:txBody>
                    <a:bodyPr/>
                    <a:lstStyle/>
                    <a:p>
                      <a:pPr algn="r"/>
                      <a:r>
                        <a:rPr lang="en-US" sz="2400">
                          <a:latin typeface="Comic Sans MS" panose="030F0702030302020204" pitchFamily="66" charset="0"/>
                        </a:rPr>
                        <a:t>31</a:t>
                      </a:r>
                    </a:p>
                  </a:txBody>
                  <a:tcPr/>
                </a:tc>
                <a:tc>
                  <a:txBody>
                    <a:bodyPr/>
                    <a:lstStyle/>
                    <a:p>
                      <a:pPr algn="r"/>
                      <a:endParaRPr lang="en-US" sz="2400">
                        <a:latin typeface="Comic Sans MS" panose="030F0702030302020204" pitchFamily="66" charset="0"/>
                      </a:endParaRPr>
                    </a:p>
                  </a:txBody>
                  <a:tcPr/>
                </a:tc>
                <a:tc>
                  <a:txBody>
                    <a:bodyPr/>
                    <a:lstStyle/>
                    <a:p>
                      <a:pPr algn="r"/>
                      <a:endParaRPr lang="en-US" sz="2400">
                        <a:latin typeface="Comic Sans MS" panose="030F0702030302020204" pitchFamily="66" charset="0"/>
                      </a:endParaRPr>
                    </a:p>
                  </a:txBody>
                  <a:tcPr/>
                </a:tc>
                <a:extLst>
                  <a:ext uri="{0D108BD9-81ED-4DB2-BD59-A6C34878D82A}">
                    <a16:rowId xmlns:a16="http://schemas.microsoft.com/office/drawing/2014/main" val="1699999422"/>
                  </a:ext>
                </a:extLst>
              </a:tr>
            </a:tbl>
          </a:graphicData>
        </a:graphic>
      </p:graphicFrame>
      <p:sp>
        <p:nvSpPr>
          <p:cNvPr id="5" name="Rectangle 2">
            <a:extLst>
              <a:ext uri="{FF2B5EF4-FFF2-40B4-BE49-F238E27FC236}">
                <a16:creationId xmlns:a16="http://schemas.microsoft.com/office/drawing/2014/main" id="{980F9D07-3281-4007-BF4B-F5B6271F7396}"/>
              </a:ext>
            </a:extLst>
          </p:cNvPr>
          <p:cNvSpPr txBox="1">
            <a:spLocks noChangeArrowheads="1"/>
          </p:cNvSpPr>
          <p:nvPr/>
        </p:nvSpPr>
        <p:spPr>
          <a:xfrm>
            <a:off x="1480929" y="368991"/>
            <a:ext cx="9064488" cy="485775"/>
          </a:xfrm>
          <a:prstGeom prst="rect">
            <a:avLst/>
          </a:prstGeom>
        </p:spPr>
        <p:txBody>
          <a:bodyPr/>
          <a:lstStyle/>
          <a:p>
            <a:pPr algn="ctr">
              <a:defRPr/>
            </a:pPr>
            <a:r>
              <a:rPr lang="en-US" sz="2800" b="1" u="sng" kern="0">
                <a:solidFill>
                  <a:srgbClr val="FF0000"/>
                </a:solidFill>
                <a:latin typeface="Comic Sans MS" pitchFamily="66" charset="0"/>
                <a:ea typeface="+mj-ea"/>
                <a:cs typeface="+mj-cs"/>
              </a:rPr>
              <a:t>B2. Listen and write the dates.</a:t>
            </a:r>
            <a:endParaRPr lang="en-US" sz="2800" b="1" u="sng" kern="0" dirty="0">
              <a:solidFill>
                <a:srgbClr val="FF0000"/>
              </a:solidFill>
              <a:latin typeface="Comic Sans MS" pitchFamily="66" charset="0"/>
              <a:ea typeface="+mj-ea"/>
              <a:cs typeface="+mj-cs"/>
            </a:endParaRPr>
          </a:p>
        </p:txBody>
      </p:sp>
      <p:pic>
        <p:nvPicPr>
          <p:cNvPr id="2" name="b2">
            <a:hlinkClick r:id="" action="ppaction://media"/>
            <a:extLst>
              <a:ext uri="{FF2B5EF4-FFF2-40B4-BE49-F238E27FC236}">
                <a16:creationId xmlns:a16="http://schemas.microsoft.com/office/drawing/2014/main" id="{19CE9425-E64A-4966-9C16-6EE4DB5B674B}"/>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0160000" y="838568"/>
            <a:ext cx="406400" cy="406400"/>
          </a:xfrm>
          <a:prstGeom prst="rect">
            <a:avLst/>
          </a:prstGeom>
        </p:spPr>
      </p:pic>
      <p:sp>
        <p:nvSpPr>
          <p:cNvPr id="7" name="TextBox 6">
            <a:extLst>
              <a:ext uri="{FF2B5EF4-FFF2-40B4-BE49-F238E27FC236}">
                <a16:creationId xmlns:a16="http://schemas.microsoft.com/office/drawing/2014/main" id="{511125F9-DBB3-42FB-8604-9706FDC29C66}"/>
              </a:ext>
            </a:extLst>
          </p:cNvPr>
          <p:cNvSpPr txBox="1"/>
          <p:nvPr/>
        </p:nvSpPr>
        <p:spPr>
          <a:xfrm>
            <a:off x="2031999" y="4804536"/>
            <a:ext cx="3289852" cy="369332"/>
          </a:xfrm>
          <a:prstGeom prst="rect">
            <a:avLst/>
          </a:prstGeom>
          <a:noFill/>
        </p:spPr>
        <p:txBody>
          <a:bodyPr wrap="square" rtlCol="0">
            <a:spAutoFit/>
          </a:bodyPr>
          <a:lstStyle/>
          <a:p>
            <a:r>
              <a:rPr lang="en-US">
                <a:latin typeface="Comic Sans MS" panose="030F0702030302020204" pitchFamily="66" charset="0"/>
              </a:rPr>
              <a:t>The first of July</a:t>
            </a:r>
          </a:p>
        </p:txBody>
      </p:sp>
      <p:sp>
        <p:nvSpPr>
          <p:cNvPr id="8" name="TextBox 7">
            <a:extLst>
              <a:ext uri="{FF2B5EF4-FFF2-40B4-BE49-F238E27FC236}">
                <a16:creationId xmlns:a16="http://schemas.microsoft.com/office/drawing/2014/main" id="{EFA7203B-186D-4D0E-9630-DB21F034A438}"/>
              </a:ext>
            </a:extLst>
          </p:cNvPr>
          <p:cNvSpPr txBox="1"/>
          <p:nvPr/>
        </p:nvSpPr>
        <p:spPr>
          <a:xfrm>
            <a:off x="2031999" y="5305652"/>
            <a:ext cx="3289852" cy="369332"/>
          </a:xfrm>
          <a:prstGeom prst="rect">
            <a:avLst/>
          </a:prstGeom>
          <a:noFill/>
        </p:spPr>
        <p:txBody>
          <a:bodyPr wrap="square" rtlCol="0">
            <a:spAutoFit/>
          </a:bodyPr>
          <a:lstStyle/>
          <a:p>
            <a:r>
              <a:rPr lang="en-US">
                <a:latin typeface="Comic Sans MS" panose="030F0702030302020204" pitchFamily="66" charset="0"/>
              </a:rPr>
              <a:t>The nineteenth</a:t>
            </a:r>
          </a:p>
        </p:txBody>
      </p:sp>
      <p:sp>
        <p:nvSpPr>
          <p:cNvPr id="9" name="TextBox 8">
            <a:extLst>
              <a:ext uri="{FF2B5EF4-FFF2-40B4-BE49-F238E27FC236}">
                <a16:creationId xmlns:a16="http://schemas.microsoft.com/office/drawing/2014/main" id="{4AD0C010-DF7F-4FDC-A720-65A4CF247E79}"/>
              </a:ext>
            </a:extLst>
          </p:cNvPr>
          <p:cNvSpPr txBox="1"/>
          <p:nvPr/>
        </p:nvSpPr>
        <p:spPr>
          <a:xfrm>
            <a:off x="2031999" y="5834741"/>
            <a:ext cx="3289852" cy="369332"/>
          </a:xfrm>
          <a:prstGeom prst="rect">
            <a:avLst/>
          </a:prstGeom>
          <a:noFill/>
        </p:spPr>
        <p:txBody>
          <a:bodyPr wrap="square" rtlCol="0">
            <a:spAutoFit/>
          </a:bodyPr>
          <a:lstStyle/>
          <a:p>
            <a:r>
              <a:rPr lang="en-US">
                <a:latin typeface="Comic Sans MS" panose="030F0702030302020204" pitchFamily="66" charset="0"/>
              </a:rPr>
              <a:t>The sixth</a:t>
            </a:r>
          </a:p>
        </p:txBody>
      </p:sp>
      <p:sp>
        <p:nvSpPr>
          <p:cNvPr id="10" name="TextBox 9">
            <a:extLst>
              <a:ext uri="{FF2B5EF4-FFF2-40B4-BE49-F238E27FC236}">
                <a16:creationId xmlns:a16="http://schemas.microsoft.com/office/drawing/2014/main" id="{BD1A6DEC-15B4-46EE-899C-7147AF9D9A58}"/>
              </a:ext>
            </a:extLst>
          </p:cNvPr>
          <p:cNvSpPr txBox="1"/>
          <p:nvPr/>
        </p:nvSpPr>
        <p:spPr>
          <a:xfrm>
            <a:off x="4907721" y="4856442"/>
            <a:ext cx="3289852" cy="369332"/>
          </a:xfrm>
          <a:prstGeom prst="rect">
            <a:avLst/>
          </a:prstGeom>
          <a:noFill/>
        </p:spPr>
        <p:txBody>
          <a:bodyPr wrap="square" rtlCol="0">
            <a:spAutoFit/>
          </a:bodyPr>
          <a:lstStyle/>
          <a:p>
            <a:r>
              <a:rPr lang="en-US">
                <a:latin typeface="Comic Sans MS" panose="030F0702030302020204" pitchFamily="66" charset="0"/>
              </a:rPr>
              <a:t>The fourteenth</a:t>
            </a:r>
          </a:p>
        </p:txBody>
      </p:sp>
      <p:sp>
        <p:nvSpPr>
          <p:cNvPr id="11" name="TextBox 10">
            <a:extLst>
              <a:ext uri="{FF2B5EF4-FFF2-40B4-BE49-F238E27FC236}">
                <a16:creationId xmlns:a16="http://schemas.microsoft.com/office/drawing/2014/main" id="{41924F26-837D-42E4-AB24-6B2B97321D63}"/>
              </a:ext>
            </a:extLst>
          </p:cNvPr>
          <p:cNvSpPr txBox="1"/>
          <p:nvPr/>
        </p:nvSpPr>
        <p:spPr>
          <a:xfrm>
            <a:off x="4907721" y="5345591"/>
            <a:ext cx="3289852" cy="369332"/>
          </a:xfrm>
          <a:prstGeom prst="rect">
            <a:avLst/>
          </a:prstGeom>
          <a:noFill/>
        </p:spPr>
        <p:txBody>
          <a:bodyPr wrap="square" rtlCol="0">
            <a:spAutoFit/>
          </a:bodyPr>
          <a:lstStyle/>
          <a:p>
            <a:r>
              <a:rPr lang="en-US">
                <a:latin typeface="Comic Sans MS" panose="030F0702030302020204" pitchFamily="66" charset="0"/>
              </a:rPr>
              <a:t>The seventeenth</a:t>
            </a:r>
          </a:p>
        </p:txBody>
      </p:sp>
      <p:sp>
        <p:nvSpPr>
          <p:cNvPr id="12" name="TextBox 11">
            <a:extLst>
              <a:ext uri="{FF2B5EF4-FFF2-40B4-BE49-F238E27FC236}">
                <a16:creationId xmlns:a16="http://schemas.microsoft.com/office/drawing/2014/main" id="{ED4A0FCF-5370-4F27-B95A-23361BD4D4C6}"/>
              </a:ext>
            </a:extLst>
          </p:cNvPr>
          <p:cNvSpPr txBox="1"/>
          <p:nvPr/>
        </p:nvSpPr>
        <p:spPr>
          <a:xfrm>
            <a:off x="4920973" y="5874680"/>
            <a:ext cx="3289852" cy="369332"/>
          </a:xfrm>
          <a:prstGeom prst="rect">
            <a:avLst/>
          </a:prstGeom>
          <a:noFill/>
        </p:spPr>
        <p:txBody>
          <a:bodyPr wrap="square" rtlCol="0">
            <a:spAutoFit/>
          </a:bodyPr>
          <a:lstStyle/>
          <a:p>
            <a:r>
              <a:rPr lang="en-US">
                <a:latin typeface="Comic Sans MS" panose="030F0702030302020204" pitchFamily="66" charset="0"/>
              </a:rPr>
              <a:t>The thirty-first</a:t>
            </a:r>
          </a:p>
        </p:txBody>
      </p:sp>
      <p:sp>
        <p:nvSpPr>
          <p:cNvPr id="13" name="Oval 12">
            <a:extLst>
              <a:ext uri="{FF2B5EF4-FFF2-40B4-BE49-F238E27FC236}">
                <a16:creationId xmlns:a16="http://schemas.microsoft.com/office/drawing/2014/main" id="{115A7502-2343-4E8C-AC75-3F7301A9CCE5}"/>
              </a:ext>
            </a:extLst>
          </p:cNvPr>
          <p:cNvSpPr/>
          <p:nvPr/>
        </p:nvSpPr>
        <p:spPr>
          <a:xfrm>
            <a:off x="5118652" y="2041570"/>
            <a:ext cx="387626" cy="4857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3D1B08D0-3562-49AB-8637-1C72DE6C7A9D}"/>
              </a:ext>
            </a:extLst>
          </p:cNvPr>
          <p:cNvSpPr/>
          <p:nvPr/>
        </p:nvSpPr>
        <p:spPr>
          <a:xfrm>
            <a:off x="9713843" y="2931743"/>
            <a:ext cx="387626" cy="4857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33C245E4-AE5B-4F23-B429-40A95BE9AE6C}"/>
              </a:ext>
            </a:extLst>
          </p:cNvPr>
          <p:cNvSpPr/>
          <p:nvPr/>
        </p:nvSpPr>
        <p:spPr>
          <a:xfrm>
            <a:off x="2806148" y="2475785"/>
            <a:ext cx="387626" cy="4857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D290E120-BF73-4B90-8C8D-1D7DEFE5BF7E}"/>
              </a:ext>
            </a:extLst>
          </p:cNvPr>
          <p:cNvSpPr/>
          <p:nvPr/>
        </p:nvSpPr>
        <p:spPr>
          <a:xfrm>
            <a:off x="3922644" y="2918612"/>
            <a:ext cx="387626" cy="4857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72472A3E-D102-4ADB-8C9A-B28DED1083C7}"/>
              </a:ext>
            </a:extLst>
          </p:cNvPr>
          <p:cNvSpPr/>
          <p:nvPr/>
        </p:nvSpPr>
        <p:spPr>
          <a:xfrm>
            <a:off x="7388087" y="2914054"/>
            <a:ext cx="387626" cy="4857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34505DC-67C6-428E-A290-738E65850ECB}"/>
              </a:ext>
            </a:extLst>
          </p:cNvPr>
          <p:cNvSpPr/>
          <p:nvPr/>
        </p:nvSpPr>
        <p:spPr>
          <a:xfrm>
            <a:off x="7388087" y="3863343"/>
            <a:ext cx="387626" cy="4857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3414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mediacall" presetSubtype="0" fill="hold" nodeType="clickEffect">
                                  <p:stCondLst>
                                    <p:cond delay="0"/>
                                  </p:stCondLst>
                                  <p:childTnLst>
                                    <p:cmd type="call" cmd="playFrom(0.0)">
                                      <p:cBhvr>
                                        <p:cTn id="19" dur="24659" fill="hold"/>
                                        <p:tgtEl>
                                          <p:spTgt spid="2"/>
                                        </p:tgtEl>
                                      </p:cBhvr>
                                    </p:cmd>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barn(inVertical)">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barn(inVertical)">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arn(inVertical)">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barn(inVertical)">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barn(inVertical)">
                                      <p:cBhvr>
                                        <p:cTn id="44" dur="5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barn(inVertical)">
                                      <p:cBhvr>
                                        <p:cTn id="49" dur="500"/>
                                        <p:tgtEl>
                                          <p:spTgt spid="15"/>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10"/>
                                        </p:tgtEl>
                                        <p:attrNameLst>
                                          <p:attrName>style.visibility</p:attrName>
                                        </p:attrNameLst>
                                      </p:cBhvr>
                                      <p:to>
                                        <p:strVal val="visible"/>
                                      </p:to>
                                    </p:set>
                                    <p:animEffect transition="in" filter="barn(inVertical)">
                                      <p:cBhvr>
                                        <p:cTn id="54" dur="500"/>
                                        <p:tgtEl>
                                          <p:spTgt spid="10"/>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barn(inVertical)">
                                      <p:cBhvr>
                                        <p:cTn id="59" dur="500"/>
                                        <p:tgtEl>
                                          <p:spTgt spid="16"/>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11">
                                            <p:txEl>
                                              <p:pRg st="0" end="0"/>
                                            </p:txEl>
                                          </p:spTgt>
                                        </p:tgtEl>
                                        <p:attrNameLst>
                                          <p:attrName>style.visibility</p:attrName>
                                        </p:attrNameLst>
                                      </p:cBhvr>
                                      <p:to>
                                        <p:strVal val="visible"/>
                                      </p:to>
                                    </p:set>
                                    <p:animEffect transition="in" filter="barn(inVertical)">
                                      <p:cBhvr>
                                        <p:cTn id="64" dur="500"/>
                                        <p:tgtEl>
                                          <p:spTgt spid="11">
                                            <p:txEl>
                                              <p:pRg st="0" end="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grpId="0" nodeType="clickEffect">
                                  <p:stCondLst>
                                    <p:cond delay="0"/>
                                  </p:stCondLst>
                                  <p:childTnLst>
                                    <p:set>
                                      <p:cBhvr>
                                        <p:cTn id="68" dur="1" fill="hold">
                                          <p:stCondLst>
                                            <p:cond delay="0"/>
                                          </p:stCondLst>
                                        </p:cTn>
                                        <p:tgtEl>
                                          <p:spTgt spid="17"/>
                                        </p:tgtEl>
                                        <p:attrNameLst>
                                          <p:attrName>style.visibility</p:attrName>
                                        </p:attrNameLst>
                                      </p:cBhvr>
                                      <p:to>
                                        <p:strVal val="visible"/>
                                      </p:to>
                                    </p:set>
                                    <p:animEffect transition="in" filter="barn(inVertical)">
                                      <p:cBhvr>
                                        <p:cTn id="69" dur="500"/>
                                        <p:tgtEl>
                                          <p:spTgt spid="17"/>
                                        </p:tgtEl>
                                      </p:cBhvr>
                                    </p:animEffect>
                                  </p:childTnLst>
                                </p:cTn>
                              </p:par>
                            </p:childTnLst>
                          </p:cTn>
                        </p:par>
                      </p:childTnLst>
                    </p:cTn>
                  </p:par>
                  <p:par>
                    <p:cTn id="70" fill="hold">
                      <p:stCondLst>
                        <p:cond delay="indefinite"/>
                      </p:stCondLst>
                      <p:childTnLst>
                        <p:par>
                          <p:cTn id="71" fill="hold">
                            <p:stCondLst>
                              <p:cond delay="0"/>
                            </p:stCondLst>
                            <p:childTnLst>
                              <p:par>
                                <p:cTn id="72" presetID="16" presetClass="entr" presetSubtype="21" fill="hold" grpId="0" nodeType="clickEffect">
                                  <p:stCondLst>
                                    <p:cond delay="0"/>
                                  </p:stCondLst>
                                  <p:childTnLst>
                                    <p:set>
                                      <p:cBhvr>
                                        <p:cTn id="73" dur="1" fill="hold">
                                          <p:stCondLst>
                                            <p:cond delay="0"/>
                                          </p:stCondLst>
                                        </p:cTn>
                                        <p:tgtEl>
                                          <p:spTgt spid="12"/>
                                        </p:tgtEl>
                                        <p:attrNameLst>
                                          <p:attrName>style.visibility</p:attrName>
                                        </p:attrNameLst>
                                      </p:cBhvr>
                                      <p:to>
                                        <p:strVal val="visible"/>
                                      </p:to>
                                    </p:set>
                                    <p:animEffect transition="in" filter="barn(inVertical)">
                                      <p:cBhvr>
                                        <p:cTn id="74" dur="500"/>
                                        <p:tgtEl>
                                          <p:spTgt spid="12"/>
                                        </p:tgtEl>
                                      </p:cBhvr>
                                    </p:animEffect>
                                  </p:childTnLst>
                                </p:cTn>
                              </p:par>
                            </p:childTnLst>
                          </p:cTn>
                        </p:par>
                      </p:childTnLst>
                    </p:cTn>
                  </p:par>
                  <p:par>
                    <p:cTn id="75" fill="hold">
                      <p:stCondLst>
                        <p:cond delay="indefinite"/>
                      </p:stCondLst>
                      <p:childTnLst>
                        <p:par>
                          <p:cTn id="76" fill="hold">
                            <p:stCondLst>
                              <p:cond delay="0"/>
                            </p:stCondLst>
                            <p:childTnLst>
                              <p:par>
                                <p:cTn id="77" presetID="16" presetClass="entr" presetSubtype="21"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Effect transition="in" filter="barn(inVertical)">
                                      <p:cBhvr>
                                        <p:cTn id="7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vol="80000">
                <p:cTn id="80" fill="hold" display="0">
                  <p:stCondLst>
                    <p:cond delay="indefinite"/>
                  </p:stCondLst>
                  <p:endCondLst>
                    <p:cond evt="onStopAudio" delay="0">
                      <p:tgtEl>
                        <p:sldTgt/>
                      </p:tgtEl>
                    </p:cond>
                  </p:endCondLst>
                </p:cTn>
                <p:tgtEl>
                  <p:spTgt spid="2"/>
                </p:tgtEl>
              </p:cMediaNode>
            </p:audio>
          </p:childTnLst>
        </p:cTn>
      </p:par>
    </p:tnLst>
    <p:bldLst>
      <p:bldP spid="5" grpId="0"/>
      <p:bldP spid="7" grpId="0"/>
      <p:bldP spid="8" grpId="0"/>
      <p:bldP spid="9" grpId="0"/>
      <p:bldP spid="10" grpId="0"/>
      <p:bldP spid="12" grpId="0"/>
      <p:bldP spid="13" grpId="0" animBg="1"/>
      <p:bldP spid="14" grpId="0" animBg="1"/>
      <p:bldP spid="15" grpId="0" animBg="1"/>
      <p:bldP spid="16" grpId="0" animBg="1"/>
      <p:bldP spid="17"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51A4DF93-3C96-45A3-B215-04ED278247F4}"/>
              </a:ext>
            </a:extLst>
          </p:cNvPr>
          <p:cNvSpPr txBox="1">
            <a:spLocks noChangeArrowheads="1"/>
          </p:cNvSpPr>
          <p:nvPr/>
        </p:nvSpPr>
        <p:spPr>
          <a:xfrm>
            <a:off x="1050856" y="99827"/>
            <a:ext cx="9889434" cy="485775"/>
          </a:xfrm>
          <a:prstGeom prst="rect">
            <a:avLst/>
          </a:prstGeom>
        </p:spPr>
        <p:txBody>
          <a:bodyPr/>
          <a:lstStyle/>
          <a:p>
            <a:pPr algn="ctr">
              <a:defRPr/>
            </a:pPr>
            <a:r>
              <a:rPr lang="en-US" sz="2800" b="1" u="sng" kern="0">
                <a:solidFill>
                  <a:srgbClr val="FF0000"/>
                </a:solidFill>
                <a:latin typeface="Comic Sans MS" pitchFamily="66" charset="0"/>
                <a:ea typeface="+mj-ea"/>
                <a:cs typeface="+mj-cs"/>
              </a:rPr>
              <a:t>B3. Write the months in order from first to twelfth.</a:t>
            </a:r>
            <a:endParaRPr lang="en-US" sz="2800" b="1" u="sng" kern="0" dirty="0">
              <a:solidFill>
                <a:srgbClr val="FF0000"/>
              </a:solidFill>
              <a:latin typeface="Comic Sans MS" pitchFamily="66" charset="0"/>
              <a:ea typeface="+mj-ea"/>
              <a:cs typeface="+mj-cs"/>
            </a:endParaRPr>
          </a:p>
        </p:txBody>
      </p:sp>
      <p:sp>
        <p:nvSpPr>
          <p:cNvPr id="5" name="Rectangle 4">
            <a:extLst>
              <a:ext uri="{FF2B5EF4-FFF2-40B4-BE49-F238E27FC236}">
                <a16:creationId xmlns:a16="http://schemas.microsoft.com/office/drawing/2014/main" id="{3E5B6C58-412D-4BE0-A54B-300C510745AE}"/>
              </a:ext>
            </a:extLst>
          </p:cNvPr>
          <p:cNvSpPr/>
          <p:nvPr/>
        </p:nvSpPr>
        <p:spPr>
          <a:xfrm>
            <a:off x="1915573" y="1571974"/>
            <a:ext cx="4899991" cy="357808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7EBC5C2-6CE9-42EF-AB23-A62E18B0BFF7}"/>
              </a:ext>
            </a:extLst>
          </p:cNvPr>
          <p:cNvSpPr txBox="1"/>
          <p:nvPr/>
        </p:nvSpPr>
        <p:spPr>
          <a:xfrm rot="204231">
            <a:off x="2233624" y="2002886"/>
            <a:ext cx="2335695" cy="461665"/>
          </a:xfrm>
          <a:prstGeom prst="rect">
            <a:avLst/>
          </a:prstGeom>
          <a:noFill/>
        </p:spPr>
        <p:txBody>
          <a:bodyPr wrap="square" rtlCol="0">
            <a:prstTxWarp prst="textArchUp">
              <a:avLst/>
            </a:prstTxWarp>
            <a:spAutoFit/>
          </a:bodyPr>
          <a:lstStyle/>
          <a:p>
            <a:r>
              <a:rPr lang="en-US" sz="2400">
                <a:solidFill>
                  <a:schemeClr val="bg1"/>
                </a:solidFill>
                <a:latin typeface="Comic Sans MS" panose="030F0702030302020204" pitchFamily="66" charset="0"/>
              </a:rPr>
              <a:t>November</a:t>
            </a:r>
          </a:p>
        </p:txBody>
      </p:sp>
      <p:sp>
        <p:nvSpPr>
          <p:cNvPr id="7" name="TextBox 6">
            <a:extLst>
              <a:ext uri="{FF2B5EF4-FFF2-40B4-BE49-F238E27FC236}">
                <a16:creationId xmlns:a16="http://schemas.microsoft.com/office/drawing/2014/main" id="{6AA58681-A086-488C-9DE5-F500FFB3B2C8}"/>
              </a:ext>
            </a:extLst>
          </p:cNvPr>
          <p:cNvSpPr txBox="1"/>
          <p:nvPr/>
        </p:nvSpPr>
        <p:spPr>
          <a:xfrm rot="1168332">
            <a:off x="4014434" y="1872885"/>
            <a:ext cx="1133061" cy="461665"/>
          </a:xfrm>
          <a:prstGeom prst="rect">
            <a:avLst/>
          </a:prstGeom>
          <a:noFill/>
        </p:spPr>
        <p:txBody>
          <a:bodyPr wrap="square" rtlCol="0">
            <a:spAutoFit/>
          </a:bodyPr>
          <a:lstStyle/>
          <a:p>
            <a:r>
              <a:rPr lang="en-US" sz="2400">
                <a:solidFill>
                  <a:schemeClr val="bg1"/>
                </a:solidFill>
                <a:latin typeface="Comic Sans MS" panose="030F0702030302020204" pitchFamily="66" charset="0"/>
              </a:rPr>
              <a:t>May</a:t>
            </a:r>
          </a:p>
        </p:txBody>
      </p:sp>
      <p:sp>
        <p:nvSpPr>
          <p:cNvPr id="8" name="TextBox 7">
            <a:extLst>
              <a:ext uri="{FF2B5EF4-FFF2-40B4-BE49-F238E27FC236}">
                <a16:creationId xmlns:a16="http://schemas.microsoft.com/office/drawing/2014/main" id="{4A4EA4F2-6396-48EC-8F68-2227F768217A}"/>
              </a:ext>
            </a:extLst>
          </p:cNvPr>
          <p:cNvSpPr txBox="1"/>
          <p:nvPr/>
        </p:nvSpPr>
        <p:spPr>
          <a:xfrm rot="20530610">
            <a:off x="5119285" y="1836277"/>
            <a:ext cx="1133061" cy="461665"/>
          </a:xfrm>
          <a:prstGeom prst="rect">
            <a:avLst/>
          </a:prstGeom>
          <a:noFill/>
        </p:spPr>
        <p:txBody>
          <a:bodyPr wrap="square" rtlCol="0">
            <a:spAutoFit/>
          </a:bodyPr>
          <a:lstStyle/>
          <a:p>
            <a:r>
              <a:rPr lang="en-US" sz="2400">
                <a:solidFill>
                  <a:schemeClr val="bg1"/>
                </a:solidFill>
                <a:latin typeface="Comic Sans MS" panose="030F0702030302020204" pitchFamily="66" charset="0"/>
              </a:rPr>
              <a:t>June</a:t>
            </a:r>
          </a:p>
        </p:txBody>
      </p:sp>
      <p:sp>
        <p:nvSpPr>
          <p:cNvPr id="9" name="TextBox 8">
            <a:extLst>
              <a:ext uri="{FF2B5EF4-FFF2-40B4-BE49-F238E27FC236}">
                <a16:creationId xmlns:a16="http://schemas.microsoft.com/office/drawing/2014/main" id="{2A4B8B96-C1E3-4065-816E-F88DCBB28C42}"/>
              </a:ext>
            </a:extLst>
          </p:cNvPr>
          <p:cNvSpPr txBox="1"/>
          <p:nvPr/>
        </p:nvSpPr>
        <p:spPr>
          <a:xfrm rot="1168332">
            <a:off x="2256116" y="2706502"/>
            <a:ext cx="1496914" cy="461665"/>
          </a:xfrm>
          <a:prstGeom prst="rect">
            <a:avLst/>
          </a:prstGeom>
          <a:noFill/>
        </p:spPr>
        <p:txBody>
          <a:bodyPr wrap="square" rtlCol="0">
            <a:prstTxWarp prst="textArchDown">
              <a:avLst/>
            </a:prstTxWarp>
            <a:spAutoFit/>
          </a:bodyPr>
          <a:lstStyle/>
          <a:p>
            <a:r>
              <a:rPr lang="en-US" sz="2400">
                <a:solidFill>
                  <a:schemeClr val="bg1"/>
                </a:solidFill>
                <a:latin typeface="Comic Sans MS" panose="030F0702030302020204" pitchFamily="66" charset="0"/>
              </a:rPr>
              <a:t>August</a:t>
            </a:r>
          </a:p>
        </p:txBody>
      </p:sp>
      <p:sp>
        <p:nvSpPr>
          <p:cNvPr id="10" name="TextBox 9">
            <a:extLst>
              <a:ext uri="{FF2B5EF4-FFF2-40B4-BE49-F238E27FC236}">
                <a16:creationId xmlns:a16="http://schemas.microsoft.com/office/drawing/2014/main" id="{31189168-1C50-4789-9ED4-877EFA0CE549}"/>
              </a:ext>
            </a:extLst>
          </p:cNvPr>
          <p:cNvSpPr txBox="1"/>
          <p:nvPr/>
        </p:nvSpPr>
        <p:spPr>
          <a:xfrm rot="20630360">
            <a:off x="3518050" y="2726924"/>
            <a:ext cx="1133061" cy="461665"/>
          </a:xfrm>
          <a:prstGeom prst="rect">
            <a:avLst/>
          </a:prstGeom>
          <a:noFill/>
        </p:spPr>
        <p:txBody>
          <a:bodyPr wrap="square" rtlCol="0">
            <a:spAutoFit/>
          </a:bodyPr>
          <a:lstStyle/>
          <a:p>
            <a:r>
              <a:rPr lang="en-US" sz="2400">
                <a:solidFill>
                  <a:schemeClr val="bg1"/>
                </a:solidFill>
                <a:latin typeface="Comic Sans MS" panose="030F0702030302020204" pitchFamily="66" charset="0"/>
              </a:rPr>
              <a:t>July</a:t>
            </a:r>
          </a:p>
        </p:txBody>
      </p:sp>
      <p:sp>
        <p:nvSpPr>
          <p:cNvPr id="11" name="TextBox 10">
            <a:extLst>
              <a:ext uri="{FF2B5EF4-FFF2-40B4-BE49-F238E27FC236}">
                <a16:creationId xmlns:a16="http://schemas.microsoft.com/office/drawing/2014/main" id="{02C6A383-7865-4AAF-9970-DCF3A795653A}"/>
              </a:ext>
            </a:extLst>
          </p:cNvPr>
          <p:cNvSpPr txBox="1"/>
          <p:nvPr/>
        </p:nvSpPr>
        <p:spPr>
          <a:xfrm rot="1288252">
            <a:off x="4772261" y="2702759"/>
            <a:ext cx="1133061" cy="461665"/>
          </a:xfrm>
          <a:prstGeom prst="rect">
            <a:avLst/>
          </a:prstGeom>
          <a:noFill/>
        </p:spPr>
        <p:txBody>
          <a:bodyPr wrap="square" rtlCol="0">
            <a:prstTxWarp prst="textArchUp">
              <a:avLst/>
            </a:prstTxWarp>
            <a:spAutoFit/>
          </a:bodyPr>
          <a:lstStyle/>
          <a:p>
            <a:r>
              <a:rPr lang="en-US" sz="2400">
                <a:solidFill>
                  <a:schemeClr val="bg1"/>
                </a:solidFill>
                <a:latin typeface="Comic Sans MS" panose="030F0702030302020204" pitchFamily="66" charset="0"/>
              </a:rPr>
              <a:t>April</a:t>
            </a:r>
          </a:p>
        </p:txBody>
      </p:sp>
      <p:sp>
        <p:nvSpPr>
          <p:cNvPr id="12" name="TextBox 11">
            <a:extLst>
              <a:ext uri="{FF2B5EF4-FFF2-40B4-BE49-F238E27FC236}">
                <a16:creationId xmlns:a16="http://schemas.microsoft.com/office/drawing/2014/main" id="{8E8C6887-1857-4AC4-AEDE-BBC33D5AB705}"/>
              </a:ext>
            </a:extLst>
          </p:cNvPr>
          <p:cNvSpPr txBox="1"/>
          <p:nvPr/>
        </p:nvSpPr>
        <p:spPr>
          <a:xfrm rot="21412892">
            <a:off x="5503587" y="2633229"/>
            <a:ext cx="1428455" cy="461665"/>
          </a:xfrm>
          <a:prstGeom prst="rect">
            <a:avLst/>
          </a:prstGeom>
          <a:noFill/>
        </p:spPr>
        <p:txBody>
          <a:bodyPr wrap="square" rtlCol="0">
            <a:spAutoFit/>
          </a:bodyPr>
          <a:lstStyle/>
          <a:p>
            <a:r>
              <a:rPr lang="en-US" sz="2400">
                <a:solidFill>
                  <a:schemeClr val="bg1"/>
                </a:solidFill>
                <a:latin typeface="Comic Sans MS" panose="030F0702030302020204" pitchFamily="66" charset="0"/>
              </a:rPr>
              <a:t>January</a:t>
            </a:r>
          </a:p>
        </p:txBody>
      </p:sp>
      <p:sp>
        <p:nvSpPr>
          <p:cNvPr id="13" name="TextBox 12">
            <a:extLst>
              <a:ext uri="{FF2B5EF4-FFF2-40B4-BE49-F238E27FC236}">
                <a16:creationId xmlns:a16="http://schemas.microsoft.com/office/drawing/2014/main" id="{75BD9A63-2733-4F04-AFC8-95FBE1B5B2CF}"/>
              </a:ext>
            </a:extLst>
          </p:cNvPr>
          <p:cNvSpPr txBox="1"/>
          <p:nvPr/>
        </p:nvSpPr>
        <p:spPr>
          <a:xfrm rot="21045281">
            <a:off x="2251704" y="3837452"/>
            <a:ext cx="1133061" cy="461665"/>
          </a:xfrm>
          <a:prstGeom prst="rect">
            <a:avLst/>
          </a:prstGeom>
          <a:noFill/>
        </p:spPr>
        <p:txBody>
          <a:bodyPr wrap="square" rtlCol="0">
            <a:prstTxWarp prst="textArchUp">
              <a:avLst/>
            </a:prstTxWarp>
            <a:spAutoFit/>
          </a:bodyPr>
          <a:lstStyle/>
          <a:p>
            <a:r>
              <a:rPr lang="en-US" sz="2400">
                <a:solidFill>
                  <a:schemeClr val="bg1"/>
                </a:solidFill>
                <a:latin typeface="Comic Sans MS" panose="030F0702030302020204" pitchFamily="66" charset="0"/>
              </a:rPr>
              <a:t>March</a:t>
            </a:r>
          </a:p>
        </p:txBody>
      </p:sp>
      <p:sp>
        <p:nvSpPr>
          <p:cNvPr id="14" name="TextBox 13">
            <a:extLst>
              <a:ext uri="{FF2B5EF4-FFF2-40B4-BE49-F238E27FC236}">
                <a16:creationId xmlns:a16="http://schemas.microsoft.com/office/drawing/2014/main" id="{C00DC44E-A021-455B-AE0E-F57BC5250B11}"/>
              </a:ext>
            </a:extLst>
          </p:cNvPr>
          <p:cNvSpPr txBox="1"/>
          <p:nvPr/>
        </p:nvSpPr>
        <p:spPr>
          <a:xfrm rot="830083">
            <a:off x="3752612" y="3837453"/>
            <a:ext cx="1844346" cy="461665"/>
          </a:xfrm>
          <a:prstGeom prst="rect">
            <a:avLst/>
          </a:prstGeom>
          <a:noFill/>
        </p:spPr>
        <p:txBody>
          <a:bodyPr wrap="square" rtlCol="0">
            <a:prstTxWarp prst="textWave1">
              <a:avLst/>
            </a:prstTxWarp>
            <a:spAutoFit/>
          </a:bodyPr>
          <a:lstStyle/>
          <a:p>
            <a:r>
              <a:rPr lang="en-US" sz="2400">
                <a:solidFill>
                  <a:schemeClr val="bg1"/>
                </a:solidFill>
                <a:latin typeface="Comic Sans MS" panose="030F0702030302020204" pitchFamily="66" charset="0"/>
              </a:rPr>
              <a:t>September</a:t>
            </a:r>
          </a:p>
        </p:txBody>
      </p:sp>
      <p:sp>
        <p:nvSpPr>
          <p:cNvPr id="15" name="TextBox 14">
            <a:extLst>
              <a:ext uri="{FF2B5EF4-FFF2-40B4-BE49-F238E27FC236}">
                <a16:creationId xmlns:a16="http://schemas.microsoft.com/office/drawing/2014/main" id="{EEA2BC87-1F35-482B-AE62-816DC0CAD567}"/>
              </a:ext>
            </a:extLst>
          </p:cNvPr>
          <p:cNvSpPr txBox="1"/>
          <p:nvPr/>
        </p:nvSpPr>
        <p:spPr>
          <a:xfrm rot="20630360">
            <a:off x="2787149" y="4214965"/>
            <a:ext cx="1528710" cy="461665"/>
          </a:xfrm>
          <a:prstGeom prst="rect">
            <a:avLst/>
          </a:prstGeom>
          <a:noFill/>
        </p:spPr>
        <p:txBody>
          <a:bodyPr wrap="square" rtlCol="0">
            <a:spAutoFit/>
          </a:bodyPr>
          <a:lstStyle/>
          <a:p>
            <a:r>
              <a:rPr lang="en-US" sz="2400">
                <a:solidFill>
                  <a:schemeClr val="bg1"/>
                </a:solidFill>
                <a:latin typeface="Comic Sans MS" panose="030F0702030302020204" pitchFamily="66" charset="0"/>
              </a:rPr>
              <a:t>October</a:t>
            </a:r>
          </a:p>
        </p:txBody>
      </p:sp>
      <p:sp>
        <p:nvSpPr>
          <p:cNvPr id="16" name="TextBox 15">
            <a:extLst>
              <a:ext uri="{FF2B5EF4-FFF2-40B4-BE49-F238E27FC236}">
                <a16:creationId xmlns:a16="http://schemas.microsoft.com/office/drawing/2014/main" id="{ABD8CFFE-08A9-4C42-8EA1-6811188B8521}"/>
              </a:ext>
            </a:extLst>
          </p:cNvPr>
          <p:cNvSpPr txBox="1"/>
          <p:nvPr/>
        </p:nvSpPr>
        <p:spPr>
          <a:xfrm rot="356094">
            <a:off x="4261649" y="4584257"/>
            <a:ext cx="1628344" cy="461665"/>
          </a:xfrm>
          <a:prstGeom prst="rect">
            <a:avLst/>
          </a:prstGeom>
          <a:noFill/>
        </p:spPr>
        <p:txBody>
          <a:bodyPr wrap="square" rtlCol="0">
            <a:spAutoFit/>
          </a:bodyPr>
          <a:lstStyle/>
          <a:p>
            <a:r>
              <a:rPr lang="en-US" sz="2400">
                <a:solidFill>
                  <a:schemeClr val="bg1"/>
                </a:solidFill>
                <a:latin typeface="Comic Sans MS" panose="030F0702030302020204" pitchFamily="66" charset="0"/>
              </a:rPr>
              <a:t>December</a:t>
            </a:r>
          </a:p>
        </p:txBody>
      </p:sp>
      <p:sp>
        <p:nvSpPr>
          <p:cNvPr id="2" name="TextBox 1">
            <a:extLst>
              <a:ext uri="{FF2B5EF4-FFF2-40B4-BE49-F238E27FC236}">
                <a16:creationId xmlns:a16="http://schemas.microsoft.com/office/drawing/2014/main" id="{9207AAD9-E61A-4BEA-AA3D-73EE7C170625}"/>
              </a:ext>
            </a:extLst>
          </p:cNvPr>
          <p:cNvSpPr txBox="1"/>
          <p:nvPr/>
        </p:nvSpPr>
        <p:spPr>
          <a:xfrm>
            <a:off x="7335769" y="1571974"/>
            <a:ext cx="2037522" cy="461665"/>
          </a:xfrm>
          <a:prstGeom prst="rect">
            <a:avLst/>
          </a:prstGeom>
          <a:noFill/>
        </p:spPr>
        <p:txBody>
          <a:bodyPr wrap="square" rtlCol="0">
            <a:spAutoFit/>
          </a:bodyPr>
          <a:lstStyle/>
          <a:p>
            <a:r>
              <a:rPr lang="en-US" sz="2400">
                <a:latin typeface="Comic Sans MS" panose="030F0702030302020204" pitchFamily="66" charset="0"/>
              </a:rPr>
              <a:t>January</a:t>
            </a:r>
          </a:p>
        </p:txBody>
      </p:sp>
      <p:sp>
        <p:nvSpPr>
          <p:cNvPr id="17" name="TextBox 16">
            <a:extLst>
              <a:ext uri="{FF2B5EF4-FFF2-40B4-BE49-F238E27FC236}">
                <a16:creationId xmlns:a16="http://schemas.microsoft.com/office/drawing/2014/main" id="{60E4010D-1A09-498E-9C07-5F4C4E599785}"/>
              </a:ext>
            </a:extLst>
          </p:cNvPr>
          <p:cNvSpPr txBox="1"/>
          <p:nvPr/>
        </p:nvSpPr>
        <p:spPr>
          <a:xfrm>
            <a:off x="7335769" y="2116393"/>
            <a:ext cx="2037522" cy="461665"/>
          </a:xfrm>
          <a:prstGeom prst="rect">
            <a:avLst/>
          </a:prstGeom>
          <a:noFill/>
        </p:spPr>
        <p:txBody>
          <a:bodyPr wrap="square" rtlCol="0">
            <a:spAutoFit/>
          </a:bodyPr>
          <a:lstStyle/>
          <a:p>
            <a:r>
              <a:rPr lang="en-US" sz="2400">
                <a:latin typeface="Comic Sans MS" panose="030F0702030302020204" pitchFamily="66" charset="0"/>
              </a:rPr>
              <a:t>February</a:t>
            </a:r>
          </a:p>
        </p:txBody>
      </p:sp>
      <p:sp>
        <p:nvSpPr>
          <p:cNvPr id="18" name="TextBox 17">
            <a:extLst>
              <a:ext uri="{FF2B5EF4-FFF2-40B4-BE49-F238E27FC236}">
                <a16:creationId xmlns:a16="http://schemas.microsoft.com/office/drawing/2014/main" id="{ABE2754A-C67E-4967-9124-7AA37DF0EAC5}"/>
              </a:ext>
            </a:extLst>
          </p:cNvPr>
          <p:cNvSpPr txBox="1"/>
          <p:nvPr/>
        </p:nvSpPr>
        <p:spPr>
          <a:xfrm rot="438925">
            <a:off x="5130122" y="3283217"/>
            <a:ext cx="1646631" cy="461665"/>
          </a:xfrm>
          <a:prstGeom prst="rect">
            <a:avLst/>
          </a:prstGeom>
          <a:noFill/>
        </p:spPr>
        <p:txBody>
          <a:bodyPr wrap="square" rtlCol="0">
            <a:prstTxWarp prst="textArchDown">
              <a:avLst/>
            </a:prstTxWarp>
            <a:spAutoFit/>
          </a:bodyPr>
          <a:lstStyle/>
          <a:p>
            <a:r>
              <a:rPr lang="en-US" sz="2400">
                <a:solidFill>
                  <a:schemeClr val="bg1"/>
                </a:solidFill>
                <a:latin typeface="Comic Sans MS" panose="030F0702030302020204" pitchFamily="66" charset="0"/>
              </a:rPr>
              <a:t>February</a:t>
            </a:r>
          </a:p>
        </p:txBody>
      </p:sp>
      <p:sp>
        <p:nvSpPr>
          <p:cNvPr id="20" name="TextBox 19">
            <a:extLst>
              <a:ext uri="{FF2B5EF4-FFF2-40B4-BE49-F238E27FC236}">
                <a16:creationId xmlns:a16="http://schemas.microsoft.com/office/drawing/2014/main" id="{CE4DEE8C-7C43-4A3C-900F-C75624BF2D9E}"/>
              </a:ext>
            </a:extLst>
          </p:cNvPr>
          <p:cNvSpPr txBox="1"/>
          <p:nvPr/>
        </p:nvSpPr>
        <p:spPr>
          <a:xfrm>
            <a:off x="9142357" y="2203519"/>
            <a:ext cx="2037522" cy="461665"/>
          </a:xfrm>
          <a:prstGeom prst="rect">
            <a:avLst/>
          </a:prstGeom>
          <a:noFill/>
        </p:spPr>
        <p:txBody>
          <a:bodyPr wrap="square" rtlCol="0">
            <a:spAutoFit/>
          </a:bodyPr>
          <a:lstStyle/>
          <a:p>
            <a:r>
              <a:rPr lang="en-US" sz="2400">
                <a:latin typeface="Comic Sans MS" panose="030F0702030302020204" pitchFamily="66" charset="0"/>
              </a:rPr>
              <a:t>August</a:t>
            </a:r>
          </a:p>
        </p:txBody>
      </p:sp>
      <p:sp>
        <p:nvSpPr>
          <p:cNvPr id="21" name="TextBox 20">
            <a:extLst>
              <a:ext uri="{FF2B5EF4-FFF2-40B4-BE49-F238E27FC236}">
                <a16:creationId xmlns:a16="http://schemas.microsoft.com/office/drawing/2014/main" id="{5E2FFE42-421D-483B-A964-A84C5C2239FE}"/>
              </a:ext>
            </a:extLst>
          </p:cNvPr>
          <p:cNvSpPr txBox="1"/>
          <p:nvPr/>
        </p:nvSpPr>
        <p:spPr>
          <a:xfrm>
            <a:off x="7315661" y="3235520"/>
            <a:ext cx="2037522" cy="461665"/>
          </a:xfrm>
          <a:prstGeom prst="rect">
            <a:avLst/>
          </a:prstGeom>
          <a:noFill/>
        </p:spPr>
        <p:txBody>
          <a:bodyPr wrap="square" rtlCol="0">
            <a:spAutoFit/>
          </a:bodyPr>
          <a:lstStyle/>
          <a:p>
            <a:r>
              <a:rPr lang="en-US" sz="2400">
                <a:latin typeface="Comic Sans MS" panose="030F0702030302020204" pitchFamily="66" charset="0"/>
              </a:rPr>
              <a:t>April</a:t>
            </a:r>
          </a:p>
        </p:txBody>
      </p:sp>
      <p:sp>
        <p:nvSpPr>
          <p:cNvPr id="22" name="TextBox 21">
            <a:extLst>
              <a:ext uri="{FF2B5EF4-FFF2-40B4-BE49-F238E27FC236}">
                <a16:creationId xmlns:a16="http://schemas.microsoft.com/office/drawing/2014/main" id="{559B7B44-724E-4305-A6ED-FB64ACEBF7E0}"/>
              </a:ext>
            </a:extLst>
          </p:cNvPr>
          <p:cNvSpPr txBox="1"/>
          <p:nvPr/>
        </p:nvSpPr>
        <p:spPr>
          <a:xfrm>
            <a:off x="7332455" y="3892458"/>
            <a:ext cx="2037522" cy="461665"/>
          </a:xfrm>
          <a:prstGeom prst="rect">
            <a:avLst/>
          </a:prstGeom>
          <a:noFill/>
        </p:spPr>
        <p:txBody>
          <a:bodyPr wrap="square" rtlCol="0">
            <a:spAutoFit/>
          </a:bodyPr>
          <a:lstStyle/>
          <a:p>
            <a:r>
              <a:rPr lang="en-US" sz="2400">
                <a:latin typeface="Comic Sans MS" panose="030F0702030302020204" pitchFamily="66" charset="0"/>
              </a:rPr>
              <a:t>May</a:t>
            </a:r>
          </a:p>
        </p:txBody>
      </p:sp>
      <p:sp>
        <p:nvSpPr>
          <p:cNvPr id="23" name="TextBox 22">
            <a:extLst>
              <a:ext uri="{FF2B5EF4-FFF2-40B4-BE49-F238E27FC236}">
                <a16:creationId xmlns:a16="http://schemas.microsoft.com/office/drawing/2014/main" id="{630C8C82-9615-40B5-9E04-C5CD5F07FBCB}"/>
              </a:ext>
            </a:extLst>
          </p:cNvPr>
          <p:cNvSpPr txBox="1"/>
          <p:nvPr/>
        </p:nvSpPr>
        <p:spPr>
          <a:xfrm>
            <a:off x="7315661" y="4485271"/>
            <a:ext cx="2037522" cy="461665"/>
          </a:xfrm>
          <a:prstGeom prst="rect">
            <a:avLst/>
          </a:prstGeom>
          <a:noFill/>
        </p:spPr>
        <p:txBody>
          <a:bodyPr wrap="square" rtlCol="0">
            <a:spAutoFit/>
          </a:bodyPr>
          <a:lstStyle/>
          <a:p>
            <a:r>
              <a:rPr lang="en-US" sz="2400">
                <a:latin typeface="Comic Sans MS" panose="030F0702030302020204" pitchFamily="66" charset="0"/>
              </a:rPr>
              <a:t>June</a:t>
            </a:r>
          </a:p>
        </p:txBody>
      </p:sp>
      <p:sp>
        <p:nvSpPr>
          <p:cNvPr id="24" name="TextBox 23">
            <a:extLst>
              <a:ext uri="{FF2B5EF4-FFF2-40B4-BE49-F238E27FC236}">
                <a16:creationId xmlns:a16="http://schemas.microsoft.com/office/drawing/2014/main" id="{4303A163-A602-4605-93F7-57391DF147D3}"/>
              </a:ext>
            </a:extLst>
          </p:cNvPr>
          <p:cNvSpPr txBox="1"/>
          <p:nvPr/>
        </p:nvSpPr>
        <p:spPr>
          <a:xfrm>
            <a:off x="9204712" y="1626041"/>
            <a:ext cx="2037522" cy="461665"/>
          </a:xfrm>
          <a:prstGeom prst="rect">
            <a:avLst/>
          </a:prstGeom>
          <a:noFill/>
        </p:spPr>
        <p:txBody>
          <a:bodyPr wrap="square" rtlCol="0">
            <a:spAutoFit/>
          </a:bodyPr>
          <a:lstStyle/>
          <a:p>
            <a:r>
              <a:rPr lang="en-US" sz="2400">
                <a:latin typeface="Comic Sans MS" panose="030F0702030302020204" pitchFamily="66" charset="0"/>
              </a:rPr>
              <a:t>July</a:t>
            </a:r>
          </a:p>
        </p:txBody>
      </p:sp>
      <p:sp>
        <p:nvSpPr>
          <p:cNvPr id="25" name="TextBox 24">
            <a:extLst>
              <a:ext uri="{FF2B5EF4-FFF2-40B4-BE49-F238E27FC236}">
                <a16:creationId xmlns:a16="http://schemas.microsoft.com/office/drawing/2014/main" id="{8A828164-3056-49D9-83DC-101168D453DD}"/>
              </a:ext>
            </a:extLst>
          </p:cNvPr>
          <p:cNvSpPr txBox="1"/>
          <p:nvPr/>
        </p:nvSpPr>
        <p:spPr>
          <a:xfrm>
            <a:off x="7305076" y="2668289"/>
            <a:ext cx="2037522" cy="461665"/>
          </a:xfrm>
          <a:prstGeom prst="rect">
            <a:avLst/>
          </a:prstGeom>
          <a:noFill/>
        </p:spPr>
        <p:txBody>
          <a:bodyPr wrap="square" rtlCol="0">
            <a:spAutoFit/>
          </a:bodyPr>
          <a:lstStyle/>
          <a:p>
            <a:r>
              <a:rPr lang="en-US" sz="2400">
                <a:latin typeface="Comic Sans MS" panose="030F0702030302020204" pitchFamily="66" charset="0"/>
              </a:rPr>
              <a:t>March</a:t>
            </a:r>
          </a:p>
        </p:txBody>
      </p:sp>
      <p:sp>
        <p:nvSpPr>
          <p:cNvPr id="26" name="TextBox 25">
            <a:extLst>
              <a:ext uri="{FF2B5EF4-FFF2-40B4-BE49-F238E27FC236}">
                <a16:creationId xmlns:a16="http://schemas.microsoft.com/office/drawing/2014/main" id="{137DF2EA-9B54-4B1B-A1F6-92BC4489DC77}"/>
              </a:ext>
            </a:extLst>
          </p:cNvPr>
          <p:cNvSpPr txBox="1"/>
          <p:nvPr/>
        </p:nvSpPr>
        <p:spPr>
          <a:xfrm>
            <a:off x="9161872" y="2826389"/>
            <a:ext cx="2037522" cy="461665"/>
          </a:xfrm>
          <a:prstGeom prst="rect">
            <a:avLst/>
          </a:prstGeom>
          <a:noFill/>
        </p:spPr>
        <p:txBody>
          <a:bodyPr wrap="square" rtlCol="0">
            <a:spAutoFit/>
          </a:bodyPr>
          <a:lstStyle/>
          <a:p>
            <a:r>
              <a:rPr lang="en-US" sz="2400">
                <a:latin typeface="Comic Sans MS" panose="030F0702030302020204" pitchFamily="66" charset="0"/>
              </a:rPr>
              <a:t>September</a:t>
            </a:r>
          </a:p>
        </p:txBody>
      </p:sp>
      <p:sp>
        <p:nvSpPr>
          <p:cNvPr id="27" name="TextBox 26">
            <a:extLst>
              <a:ext uri="{FF2B5EF4-FFF2-40B4-BE49-F238E27FC236}">
                <a16:creationId xmlns:a16="http://schemas.microsoft.com/office/drawing/2014/main" id="{15986717-D4D4-45FA-A518-D4775B179235}"/>
              </a:ext>
            </a:extLst>
          </p:cNvPr>
          <p:cNvSpPr txBox="1"/>
          <p:nvPr/>
        </p:nvSpPr>
        <p:spPr>
          <a:xfrm>
            <a:off x="9189251" y="3355772"/>
            <a:ext cx="2037522" cy="461665"/>
          </a:xfrm>
          <a:prstGeom prst="rect">
            <a:avLst/>
          </a:prstGeom>
          <a:noFill/>
        </p:spPr>
        <p:txBody>
          <a:bodyPr wrap="square" rtlCol="0">
            <a:spAutoFit/>
          </a:bodyPr>
          <a:lstStyle/>
          <a:p>
            <a:r>
              <a:rPr lang="en-US" sz="2400">
                <a:latin typeface="Comic Sans MS" panose="030F0702030302020204" pitchFamily="66" charset="0"/>
              </a:rPr>
              <a:t>October</a:t>
            </a:r>
          </a:p>
        </p:txBody>
      </p:sp>
      <p:sp>
        <p:nvSpPr>
          <p:cNvPr id="28" name="TextBox 27">
            <a:extLst>
              <a:ext uri="{FF2B5EF4-FFF2-40B4-BE49-F238E27FC236}">
                <a16:creationId xmlns:a16="http://schemas.microsoft.com/office/drawing/2014/main" id="{9349F169-F041-4A4E-A1DE-BE86CE1E7C1C}"/>
              </a:ext>
            </a:extLst>
          </p:cNvPr>
          <p:cNvSpPr txBox="1"/>
          <p:nvPr/>
        </p:nvSpPr>
        <p:spPr>
          <a:xfrm>
            <a:off x="9172457" y="3854332"/>
            <a:ext cx="2037522" cy="461665"/>
          </a:xfrm>
          <a:prstGeom prst="rect">
            <a:avLst/>
          </a:prstGeom>
          <a:noFill/>
        </p:spPr>
        <p:txBody>
          <a:bodyPr wrap="square" rtlCol="0">
            <a:spAutoFit/>
          </a:bodyPr>
          <a:lstStyle/>
          <a:p>
            <a:r>
              <a:rPr lang="en-US" sz="2400">
                <a:latin typeface="Comic Sans MS" panose="030F0702030302020204" pitchFamily="66" charset="0"/>
              </a:rPr>
              <a:t>November</a:t>
            </a:r>
          </a:p>
        </p:txBody>
      </p:sp>
      <p:sp>
        <p:nvSpPr>
          <p:cNvPr id="29" name="TextBox 28">
            <a:extLst>
              <a:ext uri="{FF2B5EF4-FFF2-40B4-BE49-F238E27FC236}">
                <a16:creationId xmlns:a16="http://schemas.microsoft.com/office/drawing/2014/main" id="{1A570BDF-E893-4A9E-AC36-B9291B3EF2B9}"/>
              </a:ext>
            </a:extLst>
          </p:cNvPr>
          <p:cNvSpPr txBox="1"/>
          <p:nvPr/>
        </p:nvSpPr>
        <p:spPr>
          <a:xfrm>
            <a:off x="9161872" y="4485270"/>
            <a:ext cx="2037522" cy="461665"/>
          </a:xfrm>
          <a:prstGeom prst="rect">
            <a:avLst/>
          </a:prstGeom>
          <a:noFill/>
        </p:spPr>
        <p:txBody>
          <a:bodyPr wrap="square" rtlCol="0">
            <a:spAutoFit/>
          </a:bodyPr>
          <a:lstStyle/>
          <a:p>
            <a:r>
              <a:rPr lang="en-US" sz="2400">
                <a:latin typeface="Comic Sans MS" panose="030F0702030302020204" pitchFamily="66" charset="0"/>
              </a:rPr>
              <a:t>December</a:t>
            </a:r>
          </a:p>
        </p:txBody>
      </p:sp>
    </p:spTree>
    <p:extLst>
      <p:ext uri="{BB962C8B-B14F-4D97-AF65-F5344CB8AC3E}">
        <p14:creationId xmlns:p14="http://schemas.microsoft.com/office/powerpoint/2010/main" val="490069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barn(inVertical)">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barn(inVertical)">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5">
                                            <p:txEl>
                                              <p:pRg st="0" end="0"/>
                                            </p:txEl>
                                          </p:spTgt>
                                        </p:tgtEl>
                                        <p:attrNameLst>
                                          <p:attrName>style.visibility</p:attrName>
                                        </p:attrNameLst>
                                      </p:cBhvr>
                                      <p:to>
                                        <p:strVal val="visible"/>
                                      </p:to>
                                    </p:set>
                                    <p:animEffect transition="in" filter="barn(inVertical)">
                                      <p:cBhvr>
                                        <p:cTn id="29" dur="500"/>
                                        <p:tgtEl>
                                          <p:spTgt spid="25">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1">
                                            <p:txEl>
                                              <p:pRg st="0" end="0"/>
                                            </p:txEl>
                                          </p:spTgt>
                                        </p:tgtEl>
                                        <p:attrNameLst>
                                          <p:attrName>style.visibility</p:attrName>
                                        </p:attrNameLst>
                                      </p:cBhvr>
                                      <p:to>
                                        <p:strVal val="visible"/>
                                      </p:to>
                                    </p:set>
                                    <p:animEffect transition="in" filter="barn(inVertical)">
                                      <p:cBhvr>
                                        <p:cTn id="34" dur="500"/>
                                        <p:tgtEl>
                                          <p:spTgt spid="21">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22">
                                            <p:txEl>
                                              <p:pRg st="0" end="0"/>
                                            </p:txEl>
                                          </p:spTgt>
                                        </p:tgtEl>
                                        <p:attrNameLst>
                                          <p:attrName>style.visibility</p:attrName>
                                        </p:attrNameLst>
                                      </p:cBhvr>
                                      <p:to>
                                        <p:strVal val="visible"/>
                                      </p:to>
                                    </p:set>
                                    <p:animEffect transition="in" filter="barn(inVertical)">
                                      <p:cBhvr>
                                        <p:cTn id="39" dur="500"/>
                                        <p:tgtEl>
                                          <p:spTgt spid="22">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23">
                                            <p:txEl>
                                              <p:pRg st="0" end="0"/>
                                            </p:txEl>
                                          </p:spTgt>
                                        </p:tgtEl>
                                        <p:attrNameLst>
                                          <p:attrName>style.visibility</p:attrName>
                                        </p:attrNameLst>
                                      </p:cBhvr>
                                      <p:to>
                                        <p:strVal val="visible"/>
                                      </p:to>
                                    </p:set>
                                    <p:animEffect transition="in" filter="barn(inVertical)">
                                      <p:cBhvr>
                                        <p:cTn id="44" dur="500"/>
                                        <p:tgtEl>
                                          <p:spTgt spid="23">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barn(inVertical)">
                                      <p:cBhvr>
                                        <p:cTn id="49" dur="500"/>
                                        <p:tgtEl>
                                          <p:spTgt spid="24"/>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barn(inVertical)">
                                      <p:cBhvr>
                                        <p:cTn id="54" dur="500"/>
                                        <p:tgtEl>
                                          <p:spTgt spid="20"/>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nodeType="clickEffect">
                                  <p:stCondLst>
                                    <p:cond delay="0"/>
                                  </p:stCondLst>
                                  <p:childTnLst>
                                    <p:set>
                                      <p:cBhvr>
                                        <p:cTn id="58" dur="1" fill="hold">
                                          <p:stCondLst>
                                            <p:cond delay="0"/>
                                          </p:stCondLst>
                                        </p:cTn>
                                        <p:tgtEl>
                                          <p:spTgt spid="26">
                                            <p:txEl>
                                              <p:pRg st="0" end="0"/>
                                            </p:txEl>
                                          </p:spTgt>
                                        </p:tgtEl>
                                        <p:attrNameLst>
                                          <p:attrName>style.visibility</p:attrName>
                                        </p:attrNameLst>
                                      </p:cBhvr>
                                      <p:to>
                                        <p:strVal val="visible"/>
                                      </p:to>
                                    </p:set>
                                    <p:animEffect transition="in" filter="barn(inVertical)">
                                      <p:cBhvr>
                                        <p:cTn id="59" dur="500"/>
                                        <p:tgtEl>
                                          <p:spTgt spid="26">
                                            <p:txEl>
                                              <p:pRg st="0" end="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barn(inVertical)">
                                      <p:cBhvr>
                                        <p:cTn id="64" dur="500"/>
                                        <p:tgtEl>
                                          <p:spTgt spid="27"/>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grpId="0" nodeType="click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barn(inVertical)">
                                      <p:cBhvr>
                                        <p:cTn id="69" dur="500"/>
                                        <p:tgtEl>
                                          <p:spTgt spid="28"/>
                                        </p:tgtEl>
                                      </p:cBhvr>
                                    </p:animEffect>
                                  </p:childTnLst>
                                </p:cTn>
                              </p:par>
                            </p:childTnLst>
                          </p:cTn>
                        </p:par>
                      </p:childTnLst>
                    </p:cTn>
                  </p:par>
                  <p:par>
                    <p:cTn id="70" fill="hold">
                      <p:stCondLst>
                        <p:cond delay="indefinite"/>
                      </p:stCondLst>
                      <p:childTnLst>
                        <p:par>
                          <p:cTn id="71" fill="hold">
                            <p:stCondLst>
                              <p:cond delay="0"/>
                            </p:stCondLst>
                            <p:childTnLst>
                              <p:par>
                                <p:cTn id="72" presetID="16" presetClass="entr" presetSubtype="21" fill="hold" nodeType="clickEffect">
                                  <p:stCondLst>
                                    <p:cond delay="0"/>
                                  </p:stCondLst>
                                  <p:childTnLst>
                                    <p:set>
                                      <p:cBhvr>
                                        <p:cTn id="73" dur="1" fill="hold">
                                          <p:stCondLst>
                                            <p:cond delay="0"/>
                                          </p:stCondLst>
                                        </p:cTn>
                                        <p:tgtEl>
                                          <p:spTgt spid="29">
                                            <p:txEl>
                                              <p:pRg st="0" end="0"/>
                                            </p:txEl>
                                          </p:spTgt>
                                        </p:tgtEl>
                                        <p:attrNameLst>
                                          <p:attrName>style.visibility</p:attrName>
                                        </p:attrNameLst>
                                      </p:cBhvr>
                                      <p:to>
                                        <p:strVal val="visible"/>
                                      </p:to>
                                    </p:set>
                                    <p:animEffect transition="in" filter="barn(inVertical)">
                                      <p:cBhvr>
                                        <p:cTn id="74" dur="500"/>
                                        <p:tgtEl>
                                          <p:spTgt spid="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2" grpId="0"/>
      <p:bldP spid="17" grpId="0"/>
      <p:bldP spid="20" grpId="0"/>
      <p:bldP spid="24" grpId="0"/>
      <p:bldP spid="27"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33F1548F-DB7A-45CA-8475-90B340813DAA}"/>
              </a:ext>
            </a:extLst>
          </p:cNvPr>
          <p:cNvSpPr txBox="1">
            <a:spLocks noChangeArrowheads="1"/>
          </p:cNvSpPr>
          <p:nvPr/>
        </p:nvSpPr>
        <p:spPr bwMode="auto">
          <a:xfrm>
            <a:off x="159025" y="1961322"/>
            <a:ext cx="7696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800100" indent="-34290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257300" indent="-3429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7145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1717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0" dirty="0">
                <a:latin typeface="Comic Sans MS" panose="030F0702030302020204" pitchFamily="66" charset="0"/>
              </a:rPr>
              <a:t>b. How old will she be on her next birthday?</a:t>
            </a:r>
          </a:p>
        </p:txBody>
      </p:sp>
      <p:sp>
        <p:nvSpPr>
          <p:cNvPr id="5" name="Text Box 4">
            <a:extLst>
              <a:ext uri="{FF2B5EF4-FFF2-40B4-BE49-F238E27FC236}">
                <a16:creationId xmlns:a16="http://schemas.microsoft.com/office/drawing/2014/main" id="{74318234-0E63-40A7-BB60-35EC67CDF6CF}"/>
              </a:ext>
            </a:extLst>
          </p:cNvPr>
          <p:cNvSpPr txBox="1">
            <a:spLocks noChangeArrowheads="1"/>
          </p:cNvSpPr>
          <p:nvPr/>
        </p:nvSpPr>
        <p:spPr bwMode="auto">
          <a:xfrm>
            <a:off x="159025" y="970722"/>
            <a:ext cx="4495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800100" indent="-34290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257300" indent="-3429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7145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1717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AutoNum type="alphaLcPeriod"/>
            </a:pPr>
            <a:r>
              <a:rPr lang="en-US" altLang="en-US" sz="2000" b="0" dirty="0">
                <a:latin typeface="Comic Sans MS" panose="030F0702030302020204" pitchFamily="66" charset="0"/>
              </a:rPr>
              <a:t>How old is </a:t>
            </a:r>
            <a:r>
              <a:rPr lang="en-US" altLang="en-US" sz="2000" b="0" dirty="0" err="1">
                <a:latin typeface="Comic Sans MS" panose="030F0702030302020204" pitchFamily="66" charset="0"/>
              </a:rPr>
              <a:t>Hoa</a:t>
            </a:r>
            <a:r>
              <a:rPr lang="en-US" altLang="en-US" sz="2000" b="0" dirty="0">
                <a:latin typeface="Comic Sans MS" panose="030F0702030302020204" pitchFamily="66" charset="0"/>
              </a:rPr>
              <a:t> now?</a:t>
            </a:r>
          </a:p>
        </p:txBody>
      </p:sp>
      <p:sp>
        <p:nvSpPr>
          <p:cNvPr id="6" name="Text Box 5">
            <a:extLst>
              <a:ext uri="{FF2B5EF4-FFF2-40B4-BE49-F238E27FC236}">
                <a16:creationId xmlns:a16="http://schemas.microsoft.com/office/drawing/2014/main" id="{C32D4BC5-389E-4E2D-A9FD-EBC7EB3DB86A}"/>
              </a:ext>
            </a:extLst>
          </p:cNvPr>
          <p:cNvSpPr txBox="1">
            <a:spLocks noChangeArrowheads="1"/>
          </p:cNvSpPr>
          <p:nvPr/>
        </p:nvSpPr>
        <p:spPr bwMode="auto">
          <a:xfrm>
            <a:off x="159025" y="3028122"/>
            <a:ext cx="5029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800100" indent="-34290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257300" indent="-3429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7145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1717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0" dirty="0">
                <a:latin typeface="Comic Sans MS" panose="030F0702030302020204" pitchFamily="66" charset="0"/>
              </a:rPr>
              <a:t>c. When is her birthday ?</a:t>
            </a:r>
          </a:p>
        </p:txBody>
      </p:sp>
      <p:sp>
        <p:nvSpPr>
          <p:cNvPr id="7" name="Text Box 6">
            <a:extLst>
              <a:ext uri="{FF2B5EF4-FFF2-40B4-BE49-F238E27FC236}">
                <a16:creationId xmlns:a16="http://schemas.microsoft.com/office/drawing/2014/main" id="{389A72B9-7DD4-4DBD-865F-052356EFD48E}"/>
              </a:ext>
            </a:extLst>
          </p:cNvPr>
          <p:cNvSpPr txBox="1">
            <a:spLocks noChangeArrowheads="1"/>
          </p:cNvSpPr>
          <p:nvPr/>
        </p:nvSpPr>
        <p:spPr bwMode="auto">
          <a:xfrm>
            <a:off x="159025" y="4171122"/>
            <a:ext cx="5181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800100" indent="-34290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257300" indent="-3429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7145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1717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0" dirty="0">
                <a:latin typeface="Comic Sans MS" panose="030F0702030302020204" pitchFamily="66" charset="0"/>
              </a:rPr>
              <a:t>d. Who does </a:t>
            </a:r>
            <a:r>
              <a:rPr lang="en-US" altLang="en-US" sz="2000" b="0" dirty="0" err="1">
                <a:latin typeface="Comic Sans MS" panose="030F0702030302020204" pitchFamily="66" charset="0"/>
              </a:rPr>
              <a:t>Hoa</a:t>
            </a:r>
            <a:r>
              <a:rPr lang="en-US" altLang="en-US" sz="2000" b="0" dirty="0">
                <a:latin typeface="Comic Sans MS" panose="030F0702030302020204" pitchFamily="66" charset="0"/>
              </a:rPr>
              <a:t> live with?</a:t>
            </a:r>
          </a:p>
        </p:txBody>
      </p:sp>
      <p:sp>
        <p:nvSpPr>
          <p:cNvPr id="8" name="Text Box 7">
            <a:extLst>
              <a:ext uri="{FF2B5EF4-FFF2-40B4-BE49-F238E27FC236}">
                <a16:creationId xmlns:a16="http://schemas.microsoft.com/office/drawing/2014/main" id="{30B398BD-3FB4-4FE6-99D2-CB2A9E3B7300}"/>
              </a:ext>
            </a:extLst>
          </p:cNvPr>
          <p:cNvSpPr txBox="1">
            <a:spLocks noChangeArrowheads="1"/>
          </p:cNvSpPr>
          <p:nvPr/>
        </p:nvSpPr>
        <p:spPr bwMode="auto">
          <a:xfrm>
            <a:off x="159025" y="5314122"/>
            <a:ext cx="4114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800100" indent="-34290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257300" indent="-3429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7145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171700" indent="-3429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0" dirty="0">
                <a:latin typeface="Comic Sans MS" panose="030F0702030302020204" pitchFamily="66" charset="0"/>
              </a:rPr>
              <a:t>e. Why is </a:t>
            </a:r>
            <a:r>
              <a:rPr lang="en-US" altLang="en-US" sz="2000" b="0" dirty="0" err="1">
                <a:latin typeface="Comic Sans MS" panose="030F0702030302020204" pitchFamily="66" charset="0"/>
              </a:rPr>
              <a:t>Hoa</a:t>
            </a:r>
            <a:r>
              <a:rPr lang="en-US" altLang="en-US" sz="2000" b="0" dirty="0">
                <a:latin typeface="Comic Sans MS" panose="030F0702030302020204" pitchFamily="66" charset="0"/>
              </a:rPr>
              <a:t> worried?</a:t>
            </a:r>
          </a:p>
        </p:txBody>
      </p:sp>
      <p:sp>
        <p:nvSpPr>
          <p:cNvPr id="9" name="Rectangle 8">
            <a:extLst>
              <a:ext uri="{FF2B5EF4-FFF2-40B4-BE49-F238E27FC236}">
                <a16:creationId xmlns:a16="http://schemas.microsoft.com/office/drawing/2014/main" id="{49AA4E87-58D3-4075-A4AE-843709D4E03A}"/>
              </a:ext>
            </a:extLst>
          </p:cNvPr>
          <p:cNvSpPr>
            <a:spLocks noChangeArrowheads="1"/>
          </p:cNvSpPr>
          <p:nvPr/>
        </p:nvSpPr>
        <p:spPr bwMode="auto">
          <a:xfrm>
            <a:off x="159025" y="1502505"/>
            <a:ext cx="257634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tabLst>
                <a:tab pos="457200" algn="l"/>
              </a:tabLst>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tabLst>
                <a:tab pos="457200" algn="l"/>
              </a:tabLst>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tabLst>
                <a:tab pos="457200" algn="l"/>
              </a:tabLst>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tabLst>
                <a:tab pos="457200" algn="l"/>
              </a:tabLst>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tabLst>
                <a:tab pos="457200" algn="l"/>
              </a:tabLst>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0">
                <a:solidFill>
                  <a:srgbClr val="FF0000"/>
                </a:solidFill>
                <a:latin typeface="Comic Sans MS" panose="030F0702030302020204" pitchFamily="66" charset="0"/>
              </a:rPr>
              <a:t>Hoa is 13 years old .</a:t>
            </a:r>
          </a:p>
        </p:txBody>
      </p:sp>
      <p:sp>
        <p:nvSpPr>
          <p:cNvPr id="10" name="Rectangle 9">
            <a:extLst>
              <a:ext uri="{FF2B5EF4-FFF2-40B4-BE49-F238E27FC236}">
                <a16:creationId xmlns:a16="http://schemas.microsoft.com/office/drawing/2014/main" id="{63370AD4-0262-4BB2-A59C-E79BD0E0B2BC}"/>
              </a:ext>
            </a:extLst>
          </p:cNvPr>
          <p:cNvSpPr>
            <a:spLocks noChangeArrowheads="1"/>
          </p:cNvSpPr>
          <p:nvPr/>
        </p:nvSpPr>
        <p:spPr bwMode="auto">
          <a:xfrm>
            <a:off x="159025" y="2493105"/>
            <a:ext cx="45432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tabLst>
                <a:tab pos="457200" algn="l"/>
              </a:tabLst>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tabLst>
                <a:tab pos="457200" algn="l"/>
              </a:tabLst>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tabLst>
                <a:tab pos="457200" algn="l"/>
              </a:tabLst>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tabLst>
                <a:tab pos="457200" algn="l"/>
              </a:tabLst>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tabLst>
                <a:tab pos="457200" algn="l"/>
              </a:tabLst>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0">
                <a:solidFill>
                  <a:srgbClr val="FF0000"/>
                </a:solidFill>
                <a:latin typeface="Comic Sans MS" panose="030F0702030302020204" pitchFamily="66" charset="0"/>
              </a:rPr>
              <a:t>She will be 14 on her next birthday .</a:t>
            </a:r>
          </a:p>
        </p:txBody>
      </p:sp>
      <p:sp>
        <p:nvSpPr>
          <p:cNvPr id="11" name="Rectangle 10">
            <a:extLst>
              <a:ext uri="{FF2B5EF4-FFF2-40B4-BE49-F238E27FC236}">
                <a16:creationId xmlns:a16="http://schemas.microsoft.com/office/drawing/2014/main" id="{A1F6EDCA-C8FC-426E-B399-9614CC03C05E}"/>
              </a:ext>
            </a:extLst>
          </p:cNvPr>
          <p:cNvSpPr>
            <a:spLocks noChangeArrowheads="1"/>
          </p:cNvSpPr>
          <p:nvPr/>
        </p:nvSpPr>
        <p:spPr bwMode="auto">
          <a:xfrm>
            <a:off x="159025" y="3559905"/>
            <a:ext cx="448071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tabLst>
                <a:tab pos="457200" algn="l"/>
              </a:tabLst>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tabLst>
                <a:tab pos="457200" algn="l"/>
              </a:tabLst>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tabLst>
                <a:tab pos="457200" algn="l"/>
              </a:tabLst>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tabLst>
                <a:tab pos="457200" algn="l"/>
              </a:tabLst>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tabLst>
                <a:tab pos="457200" algn="l"/>
              </a:tabLst>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0">
                <a:solidFill>
                  <a:srgbClr val="FF0000"/>
                </a:solidFill>
                <a:latin typeface="Comic Sans MS" panose="030F0702030302020204" pitchFamily="66" charset="0"/>
              </a:rPr>
              <a:t>Her birthday/ It is on June eighth .</a:t>
            </a:r>
          </a:p>
        </p:txBody>
      </p:sp>
      <p:sp>
        <p:nvSpPr>
          <p:cNvPr id="12" name="Rectangle 11">
            <a:extLst>
              <a:ext uri="{FF2B5EF4-FFF2-40B4-BE49-F238E27FC236}">
                <a16:creationId xmlns:a16="http://schemas.microsoft.com/office/drawing/2014/main" id="{3EE4741A-4CA3-413E-9AFB-F12E2228AF70}"/>
              </a:ext>
            </a:extLst>
          </p:cNvPr>
          <p:cNvSpPr>
            <a:spLocks noChangeArrowheads="1"/>
          </p:cNvSpPr>
          <p:nvPr/>
        </p:nvSpPr>
        <p:spPr bwMode="auto">
          <a:xfrm>
            <a:off x="159025" y="4779105"/>
            <a:ext cx="425789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tabLst>
                <a:tab pos="457200" algn="l"/>
              </a:tabLst>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tabLst>
                <a:tab pos="457200" algn="l"/>
              </a:tabLst>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tabLst>
                <a:tab pos="457200" algn="l"/>
              </a:tabLst>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tabLst>
                <a:tab pos="457200" algn="l"/>
              </a:tabLst>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tabLst>
                <a:tab pos="457200" algn="l"/>
              </a:tabLst>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0">
                <a:solidFill>
                  <a:srgbClr val="FF0000"/>
                </a:solidFill>
                <a:latin typeface="Comic Sans MS" panose="030F0702030302020204" pitchFamily="66" charset="0"/>
              </a:rPr>
              <a:t>Hoa lives with her aunt and uncle .</a:t>
            </a:r>
          </a:p>
        </p:txBody>
      </p:sp>
      <p:sp>
        <p:nvSpPr>
          <p:cNvPr id="13" name="Rectangle 12">
            <a:extLst>
              <a:ext uri="{FF2B5EF4-FFF2-40B4-BE49-F238E27FC236}">
                <a16:creationId xmlns:a16="http://schemas.microsoft.com/office/drawing/2014/main" id="{3C948C1B-AD0B-4AC5-B037-DD93222C000A}"/>
              </a:ext>
            </a:extLst>
          </p:cNvPr>
          <p:cNvSpPr>
            <a:spLocks noChangeArrowheads="1"/>
          </p:cNvSpPr>
          <p:nvPr/>
        </p:nvSpPr>
        <p:spPr bwMode="auto">
          <a:xfrm>
            <a:off x="159025" y="5695410"/>
            <a:ext cx="6619120" cy="964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tabLst>
                <a:tab pos="457200" algn="l"/>
              </a:tabLst>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tabLst>
                <a:tab pos="457200" algn="l"/>
              </a:tabLst>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tabLst>
                <a:tab pos="457200" algn="l"/>
              </a:tabLst>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tabLst>
                <a:tab pos="457200" algn="l"/>
              </a:tabLst>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tabLst>
                <a:tab pos="457200" algn="l"/>
              </a:tabLst>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tabLst>
                <a:tab pos="457200" algn="l"/>
              </a:tabLst>
              <a:defRPr sz="2000">
                <a:solidFill>
                  <a:schemeClr val="tx1"/>
                </a:solidFill>
                <a:latin typeface="Arial" panose="020B0604020202020204" pitchFamily="34" charset="0"/>
                <a:cs typeface="Arial" panose="020B0604020202020204" pitchFamily="34" charset="0"/>
              </a:defRPr>
            </a:lvl9pPr>
          </a:lstStyle>
          <a:p>
            <a:pPr eaLnBrk="1" hangingPunct="1">
              <a:lnSpc>
                <a:spcPct val="150000"/>
              </a:lnSpc>
              <a:spcBef>
                <a:spcPct val="0"/>
              </a:spcBef>
              <a:buFontTx/>
              <a:buNone/>
            </a:pPr>
            <a:r>
              <a:rPr lang="en-US" altLang="en-US" sz="2000" b="0" dirty="0" err="1">
                <a:solidFill>
                  <a:srgbClr val="FF0000"/>
                </a:solidFill>
                <a:latin typeface="Comic Sans MS" panose="030F0702030302020204" pitchFamily="66" charset="0"/>
              </a:rPr>
              <a:t>Hoa</a:t>
            </a:r>
            <a:r>
              <a:rPr lang="en-US" altLang="en-US" sz="2000" b="0" dirty="0">
                <a:solidFill>
                  <a:srgbClr val="FF0000"/>
                </a:solidFill>
                <a:latin typeface="Comic Sans MS" panose="030F0702030302020204" pitchFamily="66" charset="0"/>
              </a:rPr>
              <a:t> is worried because she doesn’t have any friends.</a:t>
            </a:r>
          </a:p>
          <a:p>
            <a:pPr eaLnBrk="1" hangingPunct="1">
              <a:lnSpc>
                <a:spcPct val="150000"/>
              </a:lnSpc>
              <a:spcBef>
                <a:spcPct val="0"/>
              </a:spcBef>
              <a:buFontTx/>
              <a:buNone/>
            </a:pPr>
            <a:r>
              <a:rPr lang="en-US" altLang="en-US" sz="2000" b="0" dirty="0">
                <a:solidFill>
                  <a:srgbClr val="FF0000"/>
                </a:solidFill>
                <a:latin typeface="Comic Sans MS" panose="030F0702030302020204" pitchFamily="66" charset="0"/>
              </a:rPr>
              <a:t>Because she doesn’t have any friends .</a:t>
            </a:r>
          </a:p>
        </p:txBody>
      </p:sp>
      <p:sp>
        <p:nvSpPr>
          <p:cNvPr id="14" name="TextBox 13">
            <a:extLst>
              <a:ext uri="{FF2B5EF4-FFF2-40B4-BE49-F238E27FC236}">
                <a16:creationId xmlns:a16="http://schemas.microsoft.com/office/drawing/2014/main" id="{4E477013-2984-4F49-872C-84DBBA25CF65}"/>
              </a:ext>
            </a:extLst>
          </p:cNvPr>
          <p:cNvSpPr txBox="1"/>
          <p:nvPr/>
        </p:nvSpPr>
        <p:spPr>
          <a:xfrm>
            <a:off x="6778145" y="1005360"/>
            <a:ext cx="5287619" cy="5632311"/>
          </a:xfrm>
          <a:prstGeom prst="rect">
            <a:avLst/>
          </a:prstGeom>
          <a:solidFill>
            <a:schemeClr val="accent5">
              <a:lumMod val="20000"/>
              <a:lumOff val="80000"/>
            </a:schemeClr>
          </a:solidFill>
        </p:spPr>
        <p:txBody>
          <a:bodyPr wrap="square" rtlCol="0">
            <a:spAutoFit/>
          </a:bodyPr>
          <a:lstStyle/>
          <a:p>
            <a:r>
              <a:rPr lang="en-US">
                <a:latin typeface="Comic Sans MS" panose="030F0702030302020204" pitchFamily="66" charset="0"/>
              </a:rPr>
              <a:t>Mr. Tan: Next, please.</a:t>
            </a:r>
          </a:p>
          <a:p>
            <a:r>
              <a:rPr lang="en-US">
                <a:latin typeface="Comic Sans MS" panose="030F0702030302020204" pitchFamily="66" charset="0"/>
              </a:rPr>
              <a:t>Hoa: 	Good morning.</a:t>
            </a:r>
          </a:p>
          <a:p>
            <a:r>
              <a:rPr lang="en-US">
                <a:latin typeface="Comic Sans MS" panose="030F0702030302020204" pitchFamily="66" charset="0"/>
              </a:rPr>
              <a:t>Mr.Tan: Good morning. What’s your name?</a:t>
            </a:r>
          </a:p>
          <a:p>
            <a:r>
              <a:rPr lang="en-US">
                <a:latin typeface="Comic Sans MS" panose="030F0702030302020204" pitchFamily="66" charset="0"/>
              </a:rPr>
              <a:t>Hoa: 	Pham Thi Hoa.</a:t>
            </a:r>
          </a:p>
          <a:p>
            <a:r>
              <a:rPr lang="en-US">
                <a:latin typeface="Comic Sans MS" panose="030F0702030302020204" pitchFamily="66" charset="0"/>
              </a:rPr>
              <a:t>Mr.Tan: What’s your date of birth.</a:t>
            </a:r>
          </a:p>
          <a:p>
            <a:r>
              <a:rPr lang="en-US">
                <a:latin typeface="Comic Sans MS" panose="030F0702030302020204" pitchFamily="66" charset="0"/>
              </a:rPr>
              <a:t>Hoa: 	June 8</a:t>
            </a:r>
            <a:r>
              <a:rPr lang="en-US" baseline="30000">
                <a:latin typeface="Comic Sans MS" panose="030F0702030302020204" pitchFamily="66" charset="0"/>
              </a:rPr>
              <a:t>th</a:t>
            </a:r>
            <a:r>
              <a:rPr lang="en-US">
                <a:latin typeface="Comic Sans MS" panose="030F0702030302020204" pitchFamily="66" charset="0"/>
              </a:rPr>
              <a:t> . I’ll be 14 on my next birthday.</a:t>
            </a:r>
          </a:p>
          <a:p>
            <a:r>
              <a:rPr lang="en-US">
                <a:latin typeface="Comic Sans MS" panose="030F0702030302020204" pitchFamily="66" charset="0"/>
              </a:rPr>
              <a:t>Mr.Tan: What’s your address?</a:t>
            </a:r>
          </a:p>
          <a:p>
            <a:r>
              <a:rPr lang="en-US">
                <a:latin typeface="Comic Sans MS" panose="030F0702030302020204" pitchFamily="66" charset="0"/>
              </a:rPr>
              <a:t>Hoa: 	12 Tran Hung Dao Street. I live with my uncle and aunt.</a:t>
            </a:r>
          </a:p>
          <a:p>
            <a:r>
              <a:rPr lang="en-US">
                <a:latin typeface="Comic Sans MS" panose="030F0702030302020204" pitchFamily="66" charset="0"/>
              </a:rPr>
              <a:t>Mr.Tan: What’s your telephone number?</a:t>
            </a:r>
          </a:p>
          <a:p>
            <a:r>
              <a:rPr lang="en-US">
                <a:latin typeface="Comic Sans MS" panose="030F0702030302020204" pitchFamily="66" charset="0"/>
              </a:rPr>
              <a:t>Hoa: 	8 262 019</a:t>
            </a:r>
          </a:p>
          <a:p>
            <a:r>
              <a:rPr lang="en-US">
                <a:latin typeface="Comic Sans MS" panose="030F0702030302020204" pitchFamily="66" charset="0"/>
              </a:rPr>
              <a:t>Mr.Tan: Thank you, Hoa. Do you like our school?</a:t>
            </a:r>
          </a:p>
          <a:p>
            <a:r>
              <a:rPr lang="en-US">
                <a:latin typeface="Comic Sans MS" panose="030F0702030302020204" pitchFamily="66" charset="0"/>
              </a:rPr>
              <a:t>Hoa: 	Yes. It’s very nice. But I’m very nervous.</a:t>
            </a:r>
          </a:p>
          <a:p>
            <a:r>
              <a:rPr lang="en-US">
                <a:latin typeface="Comic Sans MS" panose="030F0702030302020204" pitchFamily="66" charset="0"/>
              </a:rPr>
              <a:t>	I don’t have any friends. I won’t be happy.</a:t>
            </a:r>
          </a:p>
          <a:p>
            <a:r>
              <a:rPr lang="en-US">
                <a:latin typeface="Comic Sans MS" panose="030F0702030302020204" pitchFamily="66" charset="0"/>
              </a:rPr>
              <a:t>Mr.Tan:	Don’t worry. You’ll have lots of new friends soon. I’m sure.</a:t>
            </a:r>
          </a:p>
          <a:p>
            <a:endParaRPr lang="en-US">
              <a:latin typeface="Comic Sans MS" panose="030F0702030302020204" pitchFamily="66" charset="0"/>
            </a:endParaRPr>
          </a:p>
        </p:txBody>
      </p:sp>
      <p:sp>
        <p:nvSpPr>
          <p:cNvPr id="15" name="Rectangle 2">
            <a:extLst>
              <a:ext uri="{FF2B5EF4-FFF2-40B4-BE49-F238E27FC236}">
                <a16:creationId xmlns:a16="http://schemas.microsoft.com/office/drawing/2014/main" id="{19310CF1-30B2-444F-B13B-EDFF7756342B}"/>
              </a:ext>
            </a:extLst>
          </p:cNvPr>
          <p:cNvSpPr txBox="1">
            <a:spLocks noChangeArrowheads="1"/>
          </p:cNvSpPr>
          <p:nvPr/>
        </p:nvSpPr>
        <p:spPr>
          <a:xfrm>
            <a:off x="1123120" y="86054"/>
            <a:ext cx="10277062" cy="485775"/>
          </a:xfrm>
          <a:prstGeom prst="rect">
            <a:avLst/>
          </a:prstGeom>
        </p:spPr>
        <p:txBody>
          <a:bodyPr/>
          <a:lstStyle/>
          <a:p>
            <a:pPr algn="ctr">
              <a:defRPr/>
            </a:pPr>
            <a:r>
              <a:rPr lang="en-US" sz="2800" b="1" u="sng" kern="0">
                <a:solidFill>
                  <a:srgbClr val="FF0000"/>
                </a:solidFill>
                <a:latin typeface="Comic Sans MS" pitchFamily="66" charset="0"/>
                <a:ea typeface="+mj-ea"/>
                <a:cs typeface="+mj-cs"/>
              </a:rPr>
              <a:t>B4. Listen.Then practice with a partner.</a:t>
            </a:r>
            <a:endParaRPr lang="en-US" sz="2800" b="1" u="sng" kern="0" dirty="0">
              <a:solidFill>
                <a:srgbClr val="FF0000"/>
              </a:solidFill>
              <a:latin typeface="Comic Sans MS" pitchFamily="66" charset="0"/>
              <a:ea typeface="+mj-ea"/>
              <a:cs typeface="+mj-cs"/>
            </a:endParaRPr>
          </a:p>
        </p:txBody>
      </p:sp>
    </p:spTree>
    <p:extLst>
      <p:ext uri="{BB962C8B-B14F-4D97-AF65-F5344CB8AC3E}">
        <p14:creationId xmlns:p14="http://schemas.microsoft.com/office/powerpoint/2010/main" val="424704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arn(inVertical)">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barn(inVertical)">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barn(inVertical)">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barn(inVertical)">
                                      <p:cBhvr>
                                        <p:cTn id="35" dur="5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barn(inVertical)">
                                      <p:cBhvr>
                                        <p:cTn id="40" dur="5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blinds(horizontal)">
                                      <p:cBhvr>
                                        <p:cTn id="45" dur="500"/>
                                        <p:tgtEl>
                                          <p:spTgt spid="9"/>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blinds(horizontal)">
                                      <p:cBhvr>
                                        <p:cTn id="50" dur="500"/>
                                        <p:tgtEl>
                                          <p:spTgt spid="10"/>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blinds(horizontal)">
                                      <p:cBhvr>
                                        <p:cTn id="55" dur="500"/>
                                        <p:tgtEl>
                                          <p:spTgt spid="11"/>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12"/>
                                        </p:tgtEl>
                                        <p:attrNameLst>
                                          <p:attrName>style.visibility</p:attrName>
                                        </p:attrNameLst>
                                      </p:cBhvr>
                                      <p:to>
                                        <p:strVal val="visible"/>
                                      </p:to>
                                    </p:set>
                                    <p:animEffect transition="in" filter="blinds(horizontal)">
                                      <p:cBhvr>
                                        <p:cTn id="60" dur="500"/>
                                        <p:tgtEl>
                                          <p:spTgt spid="12"/>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13"/>
                                        </p:tgtEl>
                                        <p:attrNameLst>
                                          <p:attrName>style.visibility</p:attrName>
                                        </p:attrNameLst>
                                      </p:cBhvr>
                                      <p:to>
                                        <p:strVal val="visible"/>
                                      </p:to>
                                    </p:set>
                                    <p:animEffect transition="in" filter="blinds(horizontal)">
                                      <p:cBhvr>
                                        <p:cTn id="6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animBg="1"/>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18DCFB08-307F-4C5C-9AF6-D42B97254992}"/>
              </a:ext>
            </a:extLst>
          </p:cNvPr>
          <p:cNvSpPr txBox="1">
            <a:spLocks noChangeArrowheads="1"/>
          </p:cNvSpPr>
          <p:nvPr/>
        </p:nvSpPr>
        <p:spPr>
          <a:xfrm>
            <a:off x="1123120" y="86054"/>
            <a:ext cx="10277062" cy="485775"/>
          </a:xfrm>
          <a:prstGeom prst="rect">
            <a:avLst/>
          </a:prstGeom>
        </p:spPr>
        <p:txBody>
          <a:bodyPr/>
          <a:lstStyle/>
          <a:p>
            <a:pPr algn="ctr">
              <a:defRPr/>
            </a:pPr>
            <a:r>
              <a:rPr lang="en-US" sz="2800" b="1" u="sng" kern="0">
                <a:solidFill>
                  <a:srgbClr val="FF0000"/>
                </a:solidFill>
                <a:latin typeface="Comic Sans MS" pitchFamily="66" charset="0"/>
                <a:ea typeface="+mj-ea"/>
                <a:cs typeface="+mj-cs"/>
              </a:rPr>
              <a:t>B5. Read the dialogue again. Then complete this form.</a:t>
            </a:r>
            <a:endParaRPr lang="en-US" sz="2800" b="1" u="sng" kern="0" dirty="0">
              <a:solidFill>
                <a:srgbClr val="FF0000"/>
              </a:solidFill>
              <a:latin typeface="Comic Sans MS" pitchFamily="66" charset="0"/>
              <a:ea typeface="+mj-ea"/>
              <a:cs typeface="+mj-cs"/>
            </a:endParaRPr>
          </a:p>
        </p:txBody>
      </p:sp>
      <p:sp>
        <p:nvSpPr>
          <p:cNvPr id="6" name="Rectangle 5">
            <a:extLst>
              <a:ext uri="{FF2B5EF4-FFF2-40B4-BE49-F238E27FC236}">
                <a16:creationId xmlns:a16="http://schemas.microsoft.com/office/drawing/2014/main" id="{E9D7379C-2855-4BE4-86D8-24118CD1CF4E}"/>
              </a:ext>
            </a:extLst>
          </p:cNvPr>
          <p:cNvSpPr/>
          <p:nvPr/>
        </p:nvSpPr>
        <p:spPr>
          <a:xfrm>
            <a:off x="2335696" y="1441174"/>
            <a:ext cx="8299174" cy="4144617"/>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2400" b="1">
                <a:solidFill>
                  <a:srgbClr val="FF0000"/>
                </a:solidFill>
                <a:latin typeface="Comic Sans MS" panose="030F0702030302020204" pitchFamily="66" charset="0"/>
              </a:rPr>
              <a:t>Student Registration Form</a:t>
            </a:r>
          </a:p>
          <a:p>
            <a:pPr>
              <a:lnSpc>
                <a:spcPct val="150000"/>
              </a:lnSpc>
              <a:tabLst>
                <a:tab pos="7205663" algn="r"/>
              </a:tabLst>
            </a:pPr>
            <a:r>
              <a:rPr lang="en-US" sz="2400">
                <a:solidFill>
                  <a:schemeClr val="tx1"/>
                </a:solidFill>
                <a:latin typeface="Comic Sans MS" panose="030F0702030302020204" pitchFamily="66" charset="0"/>
              </a:rPr>
              <a:t>Name: 	……………………………………………………………………………….</a:t>
            </a:r>
          </a:p>
          <a:p>
            <a:pPr>
              <a:lnSpc>
                <a:spcPct val="150000"/>
              </a:lnSpc>
              <a:tabLst>
                <a:tab pos="7205663" algn="r"/>
              </a:tabLst>
            </a:pPr>
            <a:r>
              <a:rPr lang="en-US" sz="2400">
                <a:solidFill>
                  <a:schemeClr val="tx1"/>
                </a:solidFill>
                <a:latin typeface="Comic Sans MS" panose="030F0702030302020204" pitchFamily="66" charset="0"/>
              </a:rPr>
              <a:t>Date of birth:	………………………………………………………………….</a:t>
            </a:r>
          </a:p>
          <a:p>
            <a:pPr>
              <a:lnSpc>
                <a:spcPct val="150000"/>
              </a:lnSpc>
              <a:tabLst>
                <a:tab pos="7205663" algn="r"/>
              </a:tabLst>
            </a:pPr>
            <a:r>
              <a:rPr lang="en-US" sz="2400">
                <a:solidFill>
                  <a:schemeClr val="tx1"/>
                </a:solidFill>
                <a:latin typeface="Comic Sans MS" panose="030F0702030302020204" pitchFamily="66" charset="0"/>
              </a:rPr>
              <a:t>Address:	…………………………………………………………………………..</a:t>
            </a:r>
          </a:p>
          <a:p>
            <a:pPr>
              <a:lnSpc>
                <a:spcPct val="150000"/>
              </a:lnSpc>
              <a:tabLst>
                <a:tab pos="7205663" algn="r"/>
              </a:tabLst>
            </a:pPr>
            <a:r>
              <a:rPr lang="en-US" sz="2400">
                <a:solidFill>
                  <a:schemeClr val="tx1"/>
                </a:solidFill>
                <a:latin typeface="Comic Sans MS" panose="030F0702030302020204" pitchFamily="66" charset="0"/>
              </a:rPr>
              <a:t>Telephone number: 	……………………………………………………….</a:t>
            </a:r>
          </a:p>
        </p:txBody>
      </p:sp>
      <p:sp>
        <p:nvSpPr>
          <p:cNvPr id="2" name="TextBox 1">
            <a:extLst>
              <a:ext uri="{FF2B5EF4-FFF2-40B4-BE49-F238E27FC236}">
                <a16:creationId xmlns:a16="http://schemas.microsoft.com/office/drawing/2014/main" id="{618222A1-7337-4E4A-903B-7A9EC68986B5}"/>
              </a:ext>
            </a:extLst>
          </p:cNvPr>
          <p:cNvSpPr txBox="1"/>
          <p:nvPr/>
        </p:nvSpPr>
        <p:spPr>
          <a:xfrm>
            <a:off x="3852809" y="2774022"/>
            <a:ext cx="3935002" cy="461665"/>
          </a:xfrm>
          <a:prstGeom prst="rect">
            <a:avLst/>
          </a:prstGeom>
          <a:noFill/>
        </p:spPr>
        <p:txBody>
          <a:bodyPr wrap="square" rtlCol="0">
            <a:spAutoFit/>
          </a:bodyPr>
          <a:lstStyle/>
          <a:p>
            <a:r>
              <a:rPr lang="en-US" sz="2400">
                <a:latin typeface="Comic Sans MS" panose="030F0702030302020204" pitchFamily="66" charset="0"/>
              </a:rPr>
              <a:t>Pham Thi Hoa</a:t>
            </a:r>
          </a:p>
        </p:txBody>
      </p:sp>
      <p:sp>
        <p:nvSpPr>
          <p:cNvPr id="7" name="TextBox 6">
            <a:extLst>
              <a:ext uri="{FF2B5EF4-FFF2-40B4-BE49-F238E27FC236}">
                <a16:creationId xmlns:a16="http://schemas.microsoft.com/office/drawing/2014/main" id="{79F2DD4B-0316-4AC1-B04D-664A544884E8}"/>
              </a:ext>
            </a:extLst>
          </p:cNvPr>
          <p:cNvSpPr txBox="1"/>
          <p:nvPr/>
        </p:nvSpPr>
        <p:spPr>
          <a:xfrm>
            <a:off x="4981254" y="3346991"/>
            <a:ext cx="3935002" cy="461665"/>
          </a:xfrm>
          <a:prstGeom prst="rect">
            <a:avLst/>
          </a:prstGeom>
          <a:noFill/>
        </p:spPr>
        <p:txBody>
          <a:bodyPr wrap="square" rtlCol="0">
            <a:spAutoFit/>
          </a:bodyPr>
          <a:lstStyle/>
          <a:p>
            <a:r>
              <a:rPr lang="en-US" sz="2400">
                <a:latin typeface="Comic Sans MS" panose="030F0702030302020204" pitchFamily="66" charset="0"/>
              </a:rPr>
              <a:t>June 8</a:t>
            </a:r>
            <a:r>
              <a:rPr lang="en-US" sz="2400" baseline="30000">
                <a:latin typeface="Comic Sans MS" panose="030F0702030302020204" pitchFamily="66" charset="0"/>
              </a:rPr>
              <a:t>th</a:t>
            </a:r>
            <a:r>
              <a:rPr lang="en-US" sz="2400">
                <a:latin typeface="Comic Sans MS" panose="030F0702030302020204" pitchFamily="66" charset="0"/>
              </a:rPr>
              <a:t> </a:t>
            </a:r>
          </a:p>
        </p:txBody>
      </p:sp>
      <p:sp>
        <p:nvSpPr>
          <p:cNvPr id="8" name="TextBox 7">
            <a:extLst>
              <a:ext uri="{FF2B5EF4-FFF2-40B4-BE49-F238E27FC236}">
                <a16:creationId xmlns:a16="http://schemas.microsoft.com/office/drawing/2014/main" id="{CB87461B-4687-4A1D-995D-4ED7AE80A677}"/>
              </a:ext>
            </a:extLst>
          </p:cNvPr>
          <p:cNvSpPr txBox="1"/>
          <p:nvPr/>
        </p:nvSpPr>
        <p:spPr>
          <a:xfrm>
            <a:off x="4294150" y="3897703"/>
            <a:ext cx="3935002" cy="461665"/>
          </a:xfrm>
          <a:prstGeom prst="rect">
            <a:avLst/>
          </a:prstGeom>
          <a:noFill/>
        </p:spPr>
        <p:txBody>
          <a:bodyPr wrap="square" rtlCol="0">
            <a:spAutoFit/>
          </a:bodyPr>
          <a:lstStyle/>
          <a:p>
            <a:r>
              <a:rPr lang="en-US" sz="2400">
                <a:latin typeface="Comic Sans MS" panose="030F0702030302020204" pitchFamily="66" charset="0"/>
              </a:rPr>
              <a:t>12 Tran Hung Dao Street</a:t>
            </a:r>
          </a:p>
        </p:txBody>
      </p:sp>
      <p:sp>
        <p:nvSpPr>
          <p:cNvPr id="9" name="TextBox 8">
            <a:extLst>
              <a:ext uri="{FF2B5EF4-FFF2-40B4-BE49-F238E27FC236}">
                <a16:creationId xmlns:a16="http://schemas.microsoft.com/office/drawing/2014/main" id="{C75C01CD-E216-4E05-B5DA-E7EA0BD5B042}"/>
              </a:ext>
            </a:extLst>
          </p:cNvPr>
          <p:cNvSpPr txBox="1"/>
          <p:nvPr/>
        </p:nvSpPr>
        <p:spPr>
          <a:xfrm>
            <a:off x="5820310" y="4435757"/>
            <a:ext cx="3935002" cy="461665"/>
          </a:xfrm>
          <a:prstGeom prst="rect">
            <a:avLst/>
          </a:prstGeom>
          <a:noFill/>
        </p:spPr>
        <p:txBody>
          <a:bodyPr wrap="square" rtlCol="0">
            <a:spAutoFit/>
          </a:bodyPr>
          <a:lstStyle/>
          <a:p>
            <a:r>
              <a:rPr lang="en-US" sz="2400">
                <a:latin typeface="Comic Sans MS" panose="030F0702030302020204" pitchFamily="66" charset="0"/>
              </a:rPr>
              <a:t>8 262 019</a:t>
            </a:r>
          </a:p>
        </p:txBody>
      </p:sp>
    </p:spTree>
    <p:extLst>
      <p:ext uri="{BB962C8B-B14F-4D97-AF65-F5344CB8AC3E}">
        <p14:creationId xmlns:p14="http://schemas.microsoft.com/office/powerpoint/2010/main" val="3193052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arn(inVertical)">
                                      <p:cBhvr>
                                        <p:cTn id="20" dur="5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Effect transition="in" filter="barn(inVertical)">
                                      <p:cBhvr>
                                        <p:cTn id="25" dur="500"/>
                                        <p:tgtEl>
                                          <p:spTgt spid="7">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barn(inVertical)">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barn(inVertical)">
                                      <p:cBhvr>
                                        <p:cTn id="3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2"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0246D99-B29E-48D8-A888-6CABE55E5EA8}"/>
              </a:ext>
            </a:extLst>
          </p:cNvPr>
          <p:cNvSpPr>
            <a:spLocks noGrp="1" noChangeArrowheads="1"/>
          </p:cNvSpPr>
          <p:nvPr>
            <p:ph type="title"/>
          </p:nvPr>
        </p:nvSpPr>
        <p:spPr>
          <a:xfrm>
            <a:off x="0" y="917713"/>
            <a:ext cx="5638800" cy="5638799"/>
          </a:xfrm>
          <a:solidFill>
            <a:schemeClr val="accent5">
              <a:lumMod val="40000"/>
              <a:lumOff val="60000"/>
            </a:schemeClr>
          </a:solidFill>
        </p:spPr>
        <p:txBody>
          <a:bodyPr>
            <a:normAutofit fontScale="90000"/>
          </a:bodyPr>
          <a:lstStyle/>
          <a:p>
            <a:pPr>
              <a:lnSpc>
                <a:spcPct val="200000"/>
              </a:lnSpc>
            </a:pPr>
            <a:r>
              <a:rPr lang="en-US" altLang="en-US" sz="2400" dirty="0">
                <a:latin typeface="Comic Sans MS" panose="030F0702030302020204" pitchFamily="66" charset="0"/>
              </a:rPr>
              <a:t>Lan is 12. She will be 13 on Sunday, May 25</a:t>
            </a:r>
            <a:r>
              <a:rPr lang="en-US" altLang="en-US" sz="2400" baseline="30000" dirty="0">
                <a:latin typeface="Comic Sans MS" panose="030F0702030302020204" pitchFamily="66" charset="0"/>
              </a:rPr>
              <a:t>th</a:t>
            </a:r>
            <a:r>
              <a:rPr lang="en-US" altLang="en-US" sz="2400" dirty="0">
                <a:latin typeface="Comic Sans MS" panose="030F0702030302020204" pitchFamily="66" charset="0"/>
              </a:rPr>
              <a:t>. She will have a party for her birthday. She will invite some of her friends.</a:t>
            </a:r>
            <a:br>
              <a:rPr lang="en-US" altLang="en-US" sz="2400" dirty="0">
                <a:latin typeface="Comic Sans MS" panose="030F0702030302020204" pitchFamily="66" charset="0"/>
              </a:rPr>
            </a:br>
            <a:r>
              <a:rPr lang="en-US" altLang="en-US" sz="2400" dirty="0">
                <a:latin typeface="Comic Sans MS" panose="030F0702030302020204" pitchFamily="66" charset="0"/>
              </a:rPr>
              <a:t>She lives at 24 Ly </a:t>
            </a:r>
            <a:r>
              <a:rPr lang="en-US" altLang="en-US" sz="2400" dirty="0" err="1">
                <a:latin typeface="Comic Sans MS" panose="030F0702030302020204" pitchFamily="66" charset="0"/>
              </a:rPr>
              <a:t>Thuong</a:t>
            </a:r>
            <a:r>
              <a:rPr lang="en-US" altLang="en-US" sz="2400" dirty="0">
                <a:latin typeface="Comic Sans MS" panose="030F0702030302020204" pitchFamily="66" charset="0"/>
              </a:rPr>
              <a:t> </a:t>
            </a:r>
            <a:r>
              <a:rPr lang="en-US" altLang="en-US" sz="2400" dirty="0" err="1">
                <a:latin typeface="Comic Sans MS" panose="030F0702030302020204" pitchFamily="66" charset="0"/>
              </a:rPr>
              <a:t>Kiet</a:t>
            </a:r>
            <a:r>
              <a:rPr lang="en-US" altLang="en-US" sz="2400" dirty="0">
                <a:latin typeface="Comic Sans MS" panose="030F0702030302020204" pitchFamily="66" charset="0"/>
              </a:rPr>
              <a:t> Street. The party will be at her home. It will start at five o’clock in the evening and finish at nine.</a:t>
            </a:r>
          </a:p>
        </p:txBody>
      </p:sp>
      <p:sp>
        <p:nvSpPr>
          <p:cNvPr id="5" name="Text Box 3">
            <a:extLst>
              <a:ext uri="{FF2B5EF4-FFF2-40B4-BE49-F238E27FC236}">
                <a16:creationId xmlns:a16="http://schemas.microsoft.com/office/drawing/2014/main" id="{B7B68393-3293-4ADE-B257-2BACFC642740}"/>
              </a:ext>
            </a:extLst>
          </p:cNvPr>
          <p:cNvSpPr txBox="1">
            <a:spLocks noChangeArrowheads="1"/>
          </p:cNvSpPr>
          <p:nvPr/>
        </p:nvSpPr>
        <p:spPr bwMode="auto">
          <a:xfrm>
            <a:off x="5029200" y="917713"/>
            <a:ext cx="7086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latin typeface="Comic Sans MS" panose="030F0702030302020204" pitchFamily="66" charset="0"/>
            </a:endParaRPr>
          </a:p>
        </p:txBody>
      </p:sp>
      <p:sp>
        <p:nvSpPr>
          <p:cNvPr id="7" name="Text Box 5">
            <a:extLst>
              <a:ext uri="{FF2B5EF4-FFF2-40B4-BE49-F238E27FC236}">
                <a16:creationId xmlns:a16="http://schemas.microsoft.com/office/drawing/2014/main" id="{C230E2B7-1E50-4C43-B809-6A9A53364E07}"/>
              </a:ext>
            </a:extLst>
          </p:cNvPr>
          <p:cNvSpPr txBox="1">
            <a:spLocks noChangeArrowheads="1"/>
          </p:cNvSpPr>
          <p:nvPr/>
        </p:nvSpPr>
        <p:spPr bwMode="auto">
          <a:xfrm>
            <a:off x="5907155" y="493163"/>
            <a:ext cx="75272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400" dirty="0">
                <a:latin typeface="Comic Sans MS" panose="030F0702030302020204" pitchFamily="66" charset="0"/>
              </a:rPr>
              <a:t>Complete this invitation card to Lan’s party</a:t>
            </a:r>
          </a:p>
        </p:txBody>
      </p:sp>
      <p:sp>
        <p:nvSpPr>
          <p:cNvPr id="8" name="Text Box 6">
            <a:extLst>
              <a:ext uri="{FF2B5EF4-FFF2-40B4-BE49-F238E27FC236}">
                <a16:creationId xmlns:a16="http://schemas.microsoft.com/office/drawing/2014/main" id="{BF542F89-6BC1-4C05-A8F5-B87C712DED1B}"/>
              </a:ext>
            </a:extLst>
          </p:cNvPr>
          <p:cNvSpPr txBox="1">
            <a:spLocks noChangeArrowheads="1"/>
          </p:cNvSpPr>
          <p:nvPr/>
        </p:nvSpPr>
        <p:spPr bwMode="auto">
          <a:xfrm>
            <a:off x="7010400" y="1222513"/>
            <a:ext cx="4572000" cy="4662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200" dirty="0">
                <a:solidFill>
                  <a:srgbClr val="CC0000"/>
                </a:solidFill>
                <a:latin typeface="Comic Sans MS" panose="030F0702030302020204" pitchFamily="66" charset="0"/>
              </a:rPr>
              <a:t>Dear ________________</a:t>
            </a:r>
          </a:p>
          <a:p>
            <a:pPr>
              <a:spcBef>
                <a:spcPct val="50000"/>
              </a:spcBef>
            </a:pPr>
            <a:r>
              <a:rPr lang="en-US" altLang="en-US" sz="2200" dirty="0">
                <a:solidFill>
                  <a:srgbClr val="CC0000"/>
                </a:solidFill>
                <a:latin typeface="Comic Sans MS" panose="030F0702030302020204" pitchFamily="66" charset="0"/>
              </a:rPr>
              <a:t>I am having a birthday party on _______________________</a:t>
            </a:r>
          </a:p>
          <a:p>
            <a:pPr>
              <a:spcBef>
                <a:spcPct val="50000"/>
              </a:spcBef>
            </a:pPr>
            <a:r>
              <a:rPr lang="en-US" altLang="en-US" sz="2200" dirty="0">
                <a:solidFill>
                  <a:srgbClr val="CC0000"/>
                </a:solidFill>
                <a:latin typeface="Comic Sans MS" panose="030F0702030302020204" pitchFamily="66" charset="0"/>
              </a:rPr>
              <a:t>     The party will be at my house at   _______________________</a:t>
            </a:r>
          </a:p>
          <a:p>
            <a:pPr>
              <a:spcBef>
                <a:spcPct val="50000"/>
              </a:spcBef>
            </a:pPr>
            <a:r>
              <a:rPr lang="en-US" altLang="en-US" sz="2200" dirty="0">
                <a:solidFill>
                  <a:srgbClr val="CC0000"/>
                </a:solidFill>
                <a:latin typeface="Comic Sans MS" panose="030F0702030302020204" pitchFamily="66" charset="0"/>
              </a:rPr>
              <a:t>From ____________ to ___________</a:t>
            </a:r>
          </a:p>
          <a:p>
            <a:pPr>
              <a:spcBef>
                <a:spcPct val="50000"/>
              </a:spcBef>
            </a:pPr>
            <a:r>
              <a:rPr lang="en-US" altLang="en-US" sz="2200" dirty="0">
                <a:solidFill>
                  <a:srgbClr val="CC0000"/>
                </a:solidFill>
                <a:latin typeface="Comic Sans MS" panose="030F0702030302020204" pitchFamily="66" charset="0"/>
              </a:rPr>
              <a:t>I hope you will come and join the fun.</a:t>
            </a:r>
          </a:p>
          <a:p>
            <a:pPr>
              <a:spcBef>
                <a:spcPct val="50000"/>
              </a:spcBef>
            </a:pPr>
            <a:r>
              <a:rPr lang="en-US" altLang="en-US" sz="2200" dirty="0">
                <a:solidFill>
                  <a:srgbClr val="CC0000"/>
                </a:solidFill>
                <a:latin typeface="Comic Sans MS" panose="030F0702030302020204" pitchFamily="66" charset="0"/>
              </a:rPr>
              <a:t>Love,</a:t>
            </a:r>
          </a:p>
        </p:txBody>
      </p:sp>
      <p:sp>
        <p:nvSpPr>
          <p:cNvPr id="9" name="Text Box 8">
            <a:extLst>
              <a:ext uri="{FF2B5EF4-FFF2-40B4-BE49-F238E27FC236}">
                <a16:creationId xmlns:a16="http://schemas.microsoft.com/office/drawing/2014/main" id="{02FBBB5A-0F5D-474F-B32C-C0190B0DF54D}"/>
              </a:ext>
            </a:extLst>
          </p:cNvPr>
          <p:cNvSpPr txBox="1">
            <a:spLocks noChangeArrowheads="1"/>
          </p:cNvSpPr>
          <p:nvPr/>
        </p:nvSpPr>
        <p:spPr bwMode="auto">
          <a:xfrm>
            <a:off x="8648700" y="1238043"/>
            <a:ext cx="19050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200" dirty="0">
                <a:solidFill>
                  <a:srgbClr val="0033CC"/>
                </a:solidFill>
                <a:latin typeface="Comic Sans MS" panose="030F0702030302020204" pitchFamily="66" charset="0"/>
              </a:rPr>
              <a:t>Nga</a:t>
            </a:r>
          </a:p>
        </p:txBody>
      </p:sp>
      <p:sp>
        <p:nvSpPr>
          <p:cNvPr id="10" name="Text Box 9">
            <a:extLst>
              <a:ext uri="{FF2B5EF4-FFF2-40B4-BE49-F238E27FC236}">
                <a16:creationId xmlns:a16="http://schemas.microsoft.com/office/drawing/2014/main" id="{758FA5A6-EEB1-4D8A-A5E1-FF9B250CDB51}"/>
              </a:ext>
            </a:extLst>
          </p:cNvPr>
          <p:cNvSpPr txBox="1">
            <a:spLocks noChangeArrowheads="1"/>
          </p:cNvSpPr>
          <p:nvPr/>
        </p:nvSpPr>
        <p:spPr bwMode="auto">
          <a:xfrm>
            <a:off x="7162800" y="2136913"/>
            <a:ext cx="35052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2200">
              <a:latin typeface="Comic Sans MS" panose="030F0702030302020204" pitchFamily="66" charset="0"/>
            </a:endParaRPr>
          </a:p>
        </p:txBody>
      </p:sp>
      <p:sp>
        <p:nvSpPr>
          <p:cNvPr id="11" name="Text Box 10">
            <a:extLst>
              <a:ext uri="{FF2B5EF4-FFF2-40B4-BE49-F238E27FC236}">
                <a16:creationId xmlns:a16="http://schemas.microsoft.com/office/drawing/2014/main" id="{DCC3DFE1-43CD-4D9C-B7EA-BB90BA61D8C1}"/>
              </a:ext>
            </a:extLst>
          </p:cNvPr>
          <p:cNvSpPr txBox="1">
            <a:spLocks noChangeArrowheads="1"/>
          </p:cNvSpPr>
          <p:nvPr/>
        </p:nvSpPr>
        <p:spPr bwMode="auto">
          <a:xfrm>
            <a:off x="8648700" y="2109857"/>
            <a:ext cx="22098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200" dirty="0">
                <a:solidFill>
                  <a:srgbClr val="0033CC"/>
                </a:solidFill>
                <a:latin typeface="Comic Sans MS" panose="030F0702030302020204" pitchFamily="66" charset="0"/>
              </a:rPr>
              <a:t>May 25</a:t>
            </a:r>
            <a:r>
              <a:rPr lang="en-US" altLang="en-US" sz="2200" baseline="30000" dirty="0">
                <a:solidFill>
                  <a:srgbClr val="0033CC"/>
                </a:solidFill>
                <a:latin typeface="Comic Sans MS" panose="030F0702030302020204" pitchFamily="66" charset="0"/>
              </a:rPr>
              <a:t>th</a:t>
            </a:r>
            <a:r>
              <a:rPr lang="en-US" altLang="en-US" sz="2200" dirty="0">
                <a:solidFill>
                  <a:srgbClr val="0033CC"/>
                </a:solidFill>
                <a:latin typeface="Comic Sans MS" panose="030F0702030302020204" pitchFamily="66" charset="0"/>
              </a:rPr>
              <a:t> </a:t>
            </a:r>
          </a:p>
        </p:txBody>
      </p:sp>
      <p:sp>
        <p:nvSpPr>
          <p:cNvPr id="12" name="Text Box 11">
            <a:extLst>
              <a:ext uri="{FF2B5EF4-FFF2-40B4-BE49-F238E27FC236}">
                <a16:creationId xmlns:a16="http://schemas.microsoft.com/office/drawing/2014/main" id="{38A77E22-0719-4DB5-825F-74DE1E53D896}"/>
              </a:ext>
            </a:extLst>
          </p:cNvPr>
          <p:cNvSpPr txBox="1">
            <a:spLocks noChangeArrowheads="1"/>
          </p:cNvSpPr>
          <p:nvPr/>
        </p:nvSpPr>
        <p:spPr bwMode="auto">
          <a:xfrm>
            <a:off x="7448550" y="3251346"/>
            <a:ext cx="36957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200" dirty="0">
                <a:solidFill>
                  <a:srgbClr val="0033CC"/>
                </a:solidFill>
                <a:latin typeface="Comic Sans MS" panose="030F0702030302020204" pitchFamily="66" charset="0"/>
              </a:rPr>
              <a:t>24 Ly </a:t>
            </a:r>
            <a:r>
              <a:rPr lang="en-US" altLang="en-US" sz="2200" dirty="0" err="1">
                <a:solidFill>
                  <a:srgbClr val="0033CC"/>
                </a:solidFill>
                <a:latin typeface="Comic Sans MS" panose="030F0702030302020204" pitchFamily="66" charset="0"/>
              </a:rPr>
              <a:t>Thuong</a:t>
            </a:r>
            <a:r>
              <a:rPr lang="en-US" altLang="en-US" sz="2200" dirty="0">
                <a:solidFill>
                  <a:srgbClr val="0033CC"/>
                </a:solidFill>
                <a:latin typeface="Comic Sans MS" panose="030F0702030302020204" pitchFamily="66" charset="0"/>
              </a:rPr>
              <a:t> </a:t>
            </a:r>
            <a:r>
              <a:rPr lang="en-US" altLang="en-US" sz="2200" dirty="0" err="1">
                <a:solidFill>
                  <a:srgbClr val="0033CC"/>
                </a:solidFill>
                <a:latin typeface="Comic Sans MS" panose="030F0702030302020204" pitchFamily="66" charset="0"/>
              </a:rPr>
              <a:t>Kiet</a:t>
            </a:r>
            <a:r>
              <a:rPr lang="en-US" altLang="en-US" sz="2200" dirty="0">
                <a:solidFill>
                  <a:srgbClr val="0033CC"/>
                </a:solidFill>
                <a:latin typeface="Comic Sans MS" panose="030F0702030302020204" pitchFamily="66" charset="0"/>
              </a:rPr>
              <a:t> street</a:t>
            </a:r>
          </a:p>
        </p:txBody>
      </p:sp>
      <p:sp>
        <p:nvSpPr>
          <p:cNvPr id="13" name="Text Box 12">
            <a:extLst>
              <a:ext uri="{FF2B5EF4-FFF2-40B4-BE49-F238E27FC236}">
                <a16:creationId xmlns:a16="http://schemas.microsoft.com/office/drawing/2014/main" id="{75009E73-3311-4CA2-9414-8D20700DCABF}"/>
              </a:ext>
            </a:extLst>
          </p:cNvPr>
          <p:cNvSpPr txBox="1">
            <a:spLocks noChangeArrowheads="1"/>
          </p:cNvSpPr>
          <p:nvPr/>
        </p:nvSpPr>
        <p:spPr bwMode="auto">
          <a:xfrm>
            <a:off x="8299173" y="3791085"/>
            <a:ext cx="13716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200" dirty="0">
                <a:solidFill>
                  <a:srgbClr val="0033CC"/>
                </a:solidFill>
                <a:latin typeface="Comic Sans MS" panose="030F0702030302020204" pitchFamily="66" charset="0"/>
              </a:rPr>
              <a:t>5.00 pm</a:t>
            </a:r>
          </a:p>
        </p:txBody>
      </p:sp>
      <p:sp>
        <p:nvSpPr>
          <p:cNvPr id="14" name="Text Box 13">
            <a:extLst>
              <a:ext uri="{FF2B5EF4-FFF2-40B4-BE49-F238E27FC236}">
                <a16:creationId xmlns:a16="http://schemas.microsoft.com/office/drawing/2014/main" id="{F63B8E82-F0F0-4107-BF20-A11F8A3F0B52}"/>
              </a:ext>
            </a:extLst>
          </p:cNvPr>
          <p:cNvSpPr txBox="1">
            <a:spLocks noChangeArrowheads="1"/>
          </p:cNvSpPr>
          <p:nvPr/>
        </p:nvSpPr>
        <p:spPr bwMode="auto">
          <a:xfrm>
            <a:off x="7459315" y="4085464"/>
            <a:ext cx="12954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200" dirty="0">
                <a:solidFill>
                  <a:srgbClr val="0033CC"/>
                </a:solidFill>
                <a:latin typeface="Comic Sans MS" panose="030F0702030302020204" pitchFamily="66" charset="0"/>
              </a:rPr>
              <a:t>9.00 pm</a:t>
            </a:r>
          </a:p>
        </p:txBody>
      </p:sp>
      <p:sp>
        <p:nvSpPr>
          <p:cNvPr id="15" name="Text Box 14">
            <a:extLst>
              <a:ext uri="{FF2B5EF4-FFF2-40B4-BE49-F238E27FC236}">
                <a16:creationId xmlns:a16="http://schemas.microsoft.com/office/drawing/2014/main" id="{93B5B7ED-5DBF-4867-8D2B-A34188785CA8}"/>
              </a:ext>
            </a:extLst>
          </p:cNvPr>
          <p:cNvSpPr txBox="1">
            <a:spLocks noChangeArrowheads="1"/>
          </p:cNvSpPr>
          <p:nvPr/>
        </p:nvSpPr>
        <p:spPr bwMode="auto">
          <a:xfrm>
            <a:off x="7025308" y="5711687"/>
            <a:ext cx="16002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200" dirty="0">
                <a:solidFill>
                  <a:srgbClr val="0033CC"/>
                </a:solidFill>
                <a:latin typeface="Comic Sans MS" panose="030F0702030302020204" pitchFamily="66" charset="0"/>
              </a:rPr>
              <a:t>Lan</a:t>
            </a:r>
          </a:p>
        </p:txBody>
      </p:sp>
      <p:sp>
        <p:nvSpPr>
          <p:cNvPr id="17" name="TextBox 16">
            <a:extLst>
              <a:ext uri="{FF2B5EF4-FFF2-40B4-BE49-F238E27FC236}">
                <a16:creationId xmlns:a16="http://schemas.microsoft.com/office/drawing/2014/main" id="{75DE1734-D349-4A35-BAA6-2FAC88E8E953}"/>
              </a:ext>
            </a:extLst>
          </p:cNvPr>
          <p:cNvSpPr txBox="1"/>
          <p:nvPr/>
        </p:nvSpPr>
        <p:spPr>
          <a:xfrm>
            <a:off x="9409871" y="5774222"/>
            <a:ext cx="2897258" cy="430887"/>
          </a:xfrm>
          <a:prstGeom prst="rect">
            <a:avLst/>
          </a:prstGeom>
          <a:noFill/>
        </p:spPr>
        <p:txBody>
          <a:bodyPr wrap="square">
            <a:spAutoFit/>
          </a:bodyPr>
          <a:lstStyle/>
          <a:p>
            <a:pPr>
              <a:spcBef>
                <a:spcPct val="50000"/>
              </a:spcBef>
            </a:pPr>
            <a:r>
              <a:rPr lang="en-US" altLang="en-US" sz="2200" dirty="0">
                <a:solidFill>
                  <a:srgbClr val="CC0000"/>
                </a:solidFill>
                <a:latin typeface="Comic Sans MS" panose="030F0702030302020204" pitchFamily="66" charset="0"/>
              </a:rPr>
              <a:t>Tel: 8 674 758</a:t>
            </a:r>
          </a:p>
        </p:txBody>
      </p:sp>
      <p:sp>
        <p:nvSpPr>
          <p:cNvPr id="16" name="Rectangle 2">
            <a:extLst>
              <a:ext uri="{FF2B5EF4-FFF2-40B4-BE49-F238E27FC236}">
                <a16:creationId xmlns:a16="http://schemas.microsoft.com/office/drawing/2014/main" id="{8AFB5667-15F1-4EC0-8BAE-9371B0DA076B}"/>
              </a:ext>
            </a:extLst>
          </p:cNvPr>
          <p:cNvSpPr txBox="1">
            <a:spLocks noChangeArrowheads="1"/>
          </p:cNvSpPr>
          <p:nvPr/>
        </p:nvSpPr>
        <p:spPr>
          <a:xfrm>
            <a:off x="581438" y="-104584"/>
            <a:ext cx="10277062" cy="485775"/>
          </a:xfrm>
          <a:prstGeom prst="rect">
            <a:avLst/>
          </a:prstGeom>
        </p:spPr>
        <p:txBody>
          <a:bodyPr/>
          <a:lstStyle/>
          <a:p>
            <a:pPr algn="ctr">
              <a:defRPr/>
            </a:pPr>
            <a:r>
              <a:rPr lang="en-US" sz="2800" b="1" u="sng" kern="0">
                <a:solidFill>
                  <a:srgbClr val="FF0000"/>
                </a:solidFill>
                <a:latin typeface="Comic Sans MS" pitchFamily="66" charset="0"/>
                <a:ea typeface="+mj-ea"/>
                <a:cs typeface="+mj-cs"/>
              </a:rPr>
              <a:t>B6. Read. Then complete the card.</a:t>
            </a:r>
            <a:endParaRPr lang="en-US" sz="2800" b="1" u="sng" kern="0" dirty="0">
              <a:solidFill>
                <a:srgbClr val="FF0000"/>
              </a:solidFill>
              <a:latin typeface="Comic Sans MS" pitchFamily="66" charset="0"/>
              <a:ea typeface="+mj-ea"/>
              <a:cs typeface="+mj-cs"/>
            </a:endParaRPr>
          </a:p>
        </p:txBody>
      </p:sp>
    </p:spTree>
    <p:extLst>
      <p:ext uri="{BB962C8B-B14F-4D97-AF65-F5344CB8AC3E}">
        <p14:creationId xmlns:p14="http://schemas.microsoft.com/office/powerpoint/2010/main" val="141421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7" presetClass="entr" presetSubtype="10" fill="hold" grpId="0" nodeType="clickEffect">
                                  <p:stCondLst>
                                    <p:cond delay="0"/>
                                  </p:stCondLst>
                                  <p:iterate type="wd">
                                    <p:tmPct val="100000"/>
                                  </p:iterate>
                                  <p:childTnLst>
                                    <p:set>
                                      <p:cBhvr>
                                        <p:cTn id="19" dur="1" fill="hold">
                                          <p:stCondLst>
                                            <p:cond delay="0"/>
                                          </p:stCondLst>
                                        </p:cTn>
                                        <p:tgtEl>
                                          <p:spTgt spid="7"/>
                                        </p:tgtEl>
                                        <p:attrNameLst>
                                          <p:attrName>style.visibility</p:attrName>
                                        </p:attrNameLst>
                                      </p:cBhvr>
                                      <p:to>
                                        <p:strVal val="visible"/>
                                      </p:to>
                                    </p:set>
                                    <p:anim calcmode="lin" valueType="num">
                                      <p:cBhvr>
                                        <p:cTn id="20" dur="300" fill="hold"/>
                                        <p:tgtEl>
                                          <p:spTgt spid="7"/>
                                        </p:tgtEl>
                                        <p:attrNameLst>
                                          <p:attrName>ppt_w</p:attrName>
                                        </p:attrNameLst>
                                      </p:cBhvr>
                                      <p:tavLst>
                                        <p:tav tm="0">
                                          <p:val>
                                            <p:fltVal val="0"/>
                                          </p:val>
                                        </p:tav>
                                        <p:tav tm="100000">
                                          <p:val>
                                            <p:strVal val="#ppt_w"/>
                                          </p:val>
                                        </p:tav>
                                      </p:tavLst>
                                    </p:anim>
                                    <p:anim calcmode="lin" valueType="num">
                                      <p:cBhvr>
                                        <p:cTn id="21" dur="3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iterate type="wd">
                                    <p:tmPct val="100000"/>
                                  </p:iterate>
                                  <p:childTnLst>
                                    <p:set>
                                      <p:cBhvr>
                                        <p:cTn id="25" dur="1" fill="hold">
                                          <p:stCondLst>
                                            <p:cond delay="0"/>
                                          </p:stCondLst>
                                        </p:cTn>
                                        <p:tgtEl>
                                          <p:spTgt spid="8"/>
                                        </p:tgtEl>
                                        <p:attrNameLst>
                                          <p:attrName>style.visibility</p:attrName>
                                        </p:attrNameLst>
                                      </p:cBhvr>
                                      <p:to>
                                        <p:strVal val="visible"/>
                                      </p:to>
                                    </p:set>
                                    <p:animEffect transition="in" filter="checkerboard(across)">
                                      <p:cBhvr>
                                        <p:cTn id="26" dur="3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checkerboard(across)">
                                      <p:cBhvr>
                                        <p:cTn id="31" dur="500"/>
                                        <p:tgtEl>
                                          <p:spTgt spid="9"/>
                                        </p:tgtEl>
                                      </p:cBhvr>
                                    </p:animEffect>
                                  </p:childTnLst>
                                  <p:subTnLst>
                                    <p:audio>
                                      <p:cMediaNode>
                                        <p:cTn display="0" masterRel="sameClick">
                                          <p:stCondLst>
                                            <p:cond evt="begin" delay="0">
                                              <p:tn val="29"/>
                                            </p:cond>
                                          </p:stCondLst>
                                          <p:endCondLst>
                                            <p:cond evt="onStopAudio" delay="0">
                                              <p:tgtEl>
                                                <p:sldTgt/>
                                              </p:tgtEl>
                                            </p:cond>
                                          </p:endCondLst>
                                        </p:cTn>
                                        <p:tgtEl>
                                          <p:sndTgt r:embed="rId2" name="chimes.wav"/>
                                        </p:tgtEl>
                                      </p:cMediaNode>
                                    </p:audio>
                                  </p:sub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nodePh="1">
                                  <p:stCondLst>
                                    <p:cond delay="0"/>
                                  </p:stCondLst>
                                  <p:endCondLst>
                                    <p:cond evt="begin" delay="0">
                                      <p:tn val="34"/>
                                    </p:cond>
                                  </p:endCondLst>
                                  <p:childTnLst>
                                    <p:set>
                                      <p:cBhvr>
                                        <p:cTn id="35" dur="1" fill="hold">
                                          <p:stCondLst>
                                            <p:cond delay="0"/>
                                          </p:stCondLst>
                                        </p:cTn>
                                        <p:tgtEl>
                                          <p:spTgt spid="10"/>
                                        </p:tgtEl>
                                        <p:attrNameLst>
                                          <p:attrName>style.visibility</p:attrName>
                                        </p:attrNameLst>
                                      </p:cBhvr>
                                      <p:to>
                                        <p:strVal val="visible"/>
                                      </p:to>
                                    </p:set>
                                    <p:animEffect transition="in" filter="checkerboard(across)">
                                      <p:cBhvr>
                                        <p:cTn id="36" dur="500"/>
                                        <p:tgtEl>
                                          <p:spTgt spid="10"/>
                                        </p:tgtEl>
                                      </p:cBhvr>
                                    </p:animEffect>
                                  </p:childTnLst>
                                  <p:subTnLst>
                                    <p:audio>
                                      <p:cMediaNode>
                                        <p:cTn display="0" masterRel="sameClick">
                                          <p:stCondLst>
                                            <p:cond evt="begin" delay="0">
                                              <p:tn val="34"/>
                                            </p:cond>
                                          </p:stCondLst>
                                          <p:endCondLst>
                                            <p:cond evt="onStopAudio" delay="0">
                                              <p:tgtEl>
                                                <p:sldTgt/>
                                              </p:tgtEl>
                                            </p:cond>
                                          </p:endCondLst>
                                        </p:cTn>
                                        <p:tgtEl>
                                          <p:sndTgt r:embed="rId2" name="chimes.wav"/>
                                        </p:tgtEl>
                                      </p:cMediaNode>
                                    </p:audio>
                                  </p:sub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checkerboard(across)">
                                      <p:cBhvr>
                                        <p:cTn id="41" dur="500"/>
                                        <p:tgtEl>
                                          <p:spTgt spid="11"/>
                                        </p:tgtEl>
                                      </p:cBhvr>
                                    </p:animEffect>
                                  </p:childTnLst>
                                  <p:subTnLst>
                                    <p:audio>
                                      <p:cMediaNode>
                                        <p:cTn display="0" masterRel="sameClick">
                                          <p:stCondLst>
                                            <p:cond evt="begin" delay="0">
                                              <p:tn val="39"/>
                                            </p:cond>
                                          </p:stCondLst>
                                          <p:endCondLst>
                                            <p:cond evt="onStopAudio" delay="0">
                                              <p:tgtEl>
                                                <p:sldTgt/>
                                              </p:tgtEl>
                                            </p:cond>
                                          </p:endCondLst>
                                        </p:cTn>
                                        <p:tgtEl>
                                          <p:sndTgt r:embed="rId2" name="chimes.wav"/>
                                        </p:tgtEl>
                                      </p:cMediaNode>
                                    </p:audio>
                                  </p:sub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iterate type="wd">
                                    <p:tmPct val="100000"/>
                                  </p:iterate>
                                  <p:childTnLst>
                                    <p:set>
                                      <p:cBhvr>
                                        <p:cTn id="45" dur="1" fill="hold">
                                          <p:stCondLst>
                                            <p:cond delay="0"/>
                                          </p:stCondLst>
                                        </p:cTn>
                                        <p:tgtEl>
                                          <p:spTgt spid="12"/>
                                        </p:tgtEl>
                                        <p:attrNameLst>
                                          <p:attrName>style.visibility</p:attrName>
                                        </p:attrNameLst>
                                      </p:cBhvr>
                                      <p:to>
                                        <p:strVal val="visible"/>
                                      </p:to>
                                    </p:set>
                                    <p:animEffect transition="in" filter="checkerboard(across)">
                                      <p:cBhvr>
                                        <p:cTn id="46" dur="300"/>
                                        <p:tgtEl>
                                          <p:spTgt spid="12"/>
                                        </p:tgtEl>
                                      </p:cBhvr>
                                    </p:animEffect>
                                  </p:childTnLst>
                                  <p:subTnLst>
                                    <p:audio>
                                      <p:cMediaNode>
                                        <p:cTn display="0" masterRel="sameClick">
                                          <p:stCondLst>
                                            <p:cond evt="begin" delay="0">
                                              <p:tn val="44"/>
                                            </p:cond>
                                          </p:stCondLst>
                                          <p:endCondLst>
                                            <p:cond evt="onStopAudio" delay="0">
                                              <p:tgtEl>
                                                <p:sldTgt/>
                                              </p:tgtEl>
                                            </p:cond>
                                          </p:endCondLst>
                                        </p:cTn>
                                        <p:tgtEl>
                                          <p:sndTgt r:embed="rId2" name="chimes.wav"/>
                                        </p:tgtEl>
                                      </p:cMediaNode>
                                    </p:audio>
                                  </p:subTnLst>
                                </p:cTn>
                              </p:par>
                            </p:childTnLst>
                          </p:cTn>
                        </p:par>
                      </p:childTnLst>
                    </p:cTn>
                  </p:par>
                  <p:par>
                    <p:cTn id="47" fill="hold">
                      <p:stCondLst>
                        <p:cond delay="indefinite"/>
                      </p:stCondLst>
                      <p:childTnLst>
                        <p:par>
                          <p:cTn id="48" fill="hold">
                            <p:stCondLst>
                              <p:cond delay="0"/>
                            </p:stCondLst>
                            <p:childTnLst>
                              <p:par>
                                <p:cTn id="49" presetID="5" presetClass="entr" presetSubtype="10" fill="hold" grpId="0" nodeType="clickEffect">
                                  <p:stCondLst>
                                    <p:cond delay="0"/>
                                  </p:stCondLst>
                                  <p:iterate type="wd">
                                    <p:tmPct val="100000"/>
                                  </p:iterate>
                                  <p:childTnLst>
                                    <p:set>
                                      <p:cBhvr>
                                        <p:cTn id="50" dur="1" fill="hold">
                                          <p:stCondLst>
                                            <p:cond delay="0"/>
                                          </p:stCondLst>
                                        </p:cTn>
                                        <p:tgtEl>
                                          <p:spTgt spid="13"/>
                                        </p:tgtEl>
                                        <p:attrNameLst>
                                          <p:attrName>style.visibility</p:attrName>
                                        </p:attrNameLst>
                                      </p:cBhvr>
                                      <p:to>
                                        <p:strVal val="visible"/>
                                      </p:to>
                                    </p:set>
                                    <p:animEffect transition="in" filter="checkerboard(across)">
                                      <p:cBhvr>
                                        <p:cTn id="51" dur="300"/>
                                        <p:tgtEl>
                                          <p:spTgt spid="13"/>
                                        </p:tgtEl>
                                      </p:cBhvr>
                                    </p:animEffect>
                                  </p:childTnLst>
                                  <p:subTnLst>
                                    <p:audio>
                                      <p:cMediaNode>
                                        <p:cTn display="0" masterRel="sameClick">
                                          <p:stCondLst>
                                            <p:cond evt="begin" delay="0">
                                              <p:tn val="49"/>
                                            </p:cond>
                                          </p:stCondLst>
                                          <p:endCondLst>
                                            <p:cond evt="onStopAudio" delay="0">
                                              <p:tgtEl>
                                                <p:sldTgt/>
                                              </p:tgtEl>
                                            </p:cond>
                                          </p:endCondLst>
                                        </p:cTn>
                                        <p:tgtEl>
                                          <p:sndTgt r:embed="rId2" name="chimes.wav"/>
                                        </p:tgtEl>
                                      </p:cMediaNode>
                                    </p:audio>
                                  </p:subTnLst>
                                </p:cTn>
                              </p:par>
                            </p:childTnLst>
                          </p:cTn>
                        </p:par>
                      </p:childTnLst>
                    </p:cTn>
                  </p:par>
                  <p:par>
                    <p:cTn id="52" fill="hold">
                      <p:stCondLst>
                        <p:cond delay="indefinite"/>
                      </p:stCondLst>
                      <p:childTnLst>
                        <p:par>
                          <p:cTn id="53" fill="hold">
                            <p:stCondLst>
                              <p:cond delay="0"/>
                            </p:stCondLst>
                            <p:childTnLst>
                              <p:par>
                                <p:cTn id="54" presetID="5" presetClass="entr" presetSubtype="10" fill="hold" grpId="0" nodeType="clickEffect">
                                  <p:stCondLst>
                                    <p:cond delay="0"/>
                                  </p:stCondLst>
                                  <p:iterate type="wd">
                                    <p:tmPct val="100000"/>
                                  </p:iterate>
                                  <p:childTnLst>
                                    <p:set>
                                      <p:cBhvr>
                                        <p:cTn id="55" dur="1" fill="hold">
                                          <p:stCondLst>
                                            <p:cond delay="0"/>
                                          </p:stCondLst>
                                        </p:cTn>
                                        <p:tgtEl>
                                          <p:spTgt spid="14"/>
                                        </p:tgtEl>
                                        <p:attrNameLst>
                                          <p:attrName>style.visibility</p:attrName>
                                        </p:attrNameLst>
                                      </p:cBhvr>
                                      <p:to>
                                        <p:strVal val="visible"/>
                                      </p:to>
                                    </p:set>
                                    <p:animEffect transition="in" filter="checkerboard(across)">
                                      <p:cBhvr>
                                        <p:cTn id="56" dur="300"/>
                                        <p:tgtEl>
                                          <p:spTgt spid="14"/>
                                        </p:tgtEl>
                                      </p:cBhvr>
                                    </p:animEffect>
                                  </p:childTnLst>
                                  <p:subTnLst>
                                    <p:audio>
                                      <p:cMediaNode>
                                        <p:cTn display="0" masterRel="sameClick">
                                          <p:stCondLst>
                                            <p:cond evt="begin" delay="0">
                                              <p:tn val="54"/>
                                            </p:cond>
                                          </p:stCondLst>
                                          <p:endCondLst>
                                            <p:cond evt="onStopAudio" delay="0">
                                              <p:tgtEl>
                                                <p:sldTgt/>
                                              </p:tgtEl>
                                            </p:cond>
                                          </p:endCondLst>
                                        </p:cTn>
                                        <p:tgtEl>
                                          <p:sndTgt r:embed="rId2" name="chimes.wav"/>
                                        </p:tgtEl>
                                      </p:cMediaNode>
                                    </p:audio>
                                  </p:subTnLst>
                                </p:cTn>
                              </p:par>
                            </p:childTnLst>
                          </p:cTn>
                        </p:par>
                      </p:childTnLst>
                    </p:cTn>
                  </p:par>
                  <p:par>
                    <p:cTn id="57" fill="hold">
                      <p:stCondLst>
                        <p:cond delay="indefinite"/>
                      </p:stCondLst>
                      <p:childTnLst>
                        <p:par>
                          <p:cTn id="58" fill="hold">
                            <p:stCondLst>
                              <p:cond delay="0"/>
                            </p:stCondLst>
                            <p:childTnLst>
                              <p:par>
                                <p:cTn id="59" presetID="5" presetClass="entr" presetSubtype="10"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checkerboard(across)">
                                      <p:cBhvr>
                                        <p:cTn id="61" dur="500"/>
                                        <p:tgtEl>
                                          <p:spTgt spid="15"/>
                                        </p:tgtEl>
                                      </p:cBhvr>
                                    </p:animEffect>
                                  </p:childTnLst>
                                  <p:subTnLst>
                                    <p:audio>
                                      <p:cMediaNode>
                                        <p:cTn display="0" masterRel="sameClick">
                                          <p:stCondLst>
                                            <p:cond evt="begin" delay="0">
                                              <p:tn val="59"/>
                                            </p:cond>
                                          </p:stCondLst>
                                          <p:endCondLst>
                                            <p:cond evt="onStopAudio" delay="0">
                                              <p:tgtEl>
                                                <p:sldTgt/>
                                              </p:tgtEl>
                                            </p:cond>
                                          </p:endCondLst>
                                        </p:cTn>
                                        <p:tgtEl>
                                          <p:sndTgt r:embed="rId2" name="chimes.wav"/>
                                        </p:tgtEl>
                                      </p:cMediaNode>
                                    </p:audio>
                                  </p:subTnLst>
                                </p:cTn>
                              </p:par>
                            </p:childTnLst>
                          </p:cTn>
                        </p:par>
                      </p:childTnLst>
                    </p:cTn>
                  </p:par>
                  <p:par>
                    <p:cTn id="62" fill="hold">
                      <p:stCondLst>
                        <p:cond delay="indefinite"/>
                      </p:stCondLst>
                      <p:childTnLst>
                        <p:par>
                          <p:cTn id="63" fill="hold">
                            <p:stCondLst>
                              <p:cond delay="0"/>
                            </p:stCondLst>
                            <p:childTnLst>
                              <p:par>
                                <p:cTn id="64" presetID="16" presetClass="entr" presetSubtype="21" fill="hold" grpId="0" nodeType="click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barn(inVertical)">
                                      <p:cBhvr>
                                        <p:cTn id="6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utoUpdateAnimBg="0"/>
      <p:bldP spid="8" grpId="0" autoUpdateAnimBg="0"/>
      <p:bldP spid="9" grpId="0" autoUpdateAnimBg="0"/>
      <p:bldP spid="10" grpId="0" autoUpdateAnimBg="0"/>
      <p:bldP spid="11" grpId="0" autoUpdateAnimBg="0"/>
      <p:bldP spid="12" grpId="0" autoUpdateAnimBg="0"/>
      <p:bldP spid="13" grpId="0" autoUpdateAnimBg="0"/>
      <p:bldP spid="14" grpId="0" autoUpdateAnimBg="0"/>
      <p:bldP spid="15" grpId="0" autoUpdateAnimBg="0"/>
      <p:bldP spid="17" grpId="0"/>
      <p:bldP spid="1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TotalTime>
  <Words>843</Words>
  <Application>Microsoft Office PowerPoint</Application>
  <PresentationFormat>Widescreen</PresentationFormat>
  <Paragraphs>203</Paragraphs>
  <Slides>12</Slides>
  <Notes>0</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Comic Sans MS</vt:lpstr>
      <vt:lpstr>Monotype Corsiva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Lan is 12. She will be 13 on Sunday, May 25th. She will have a party for her birthday. She will invite some of her friends. She lives at 24 Ly Thuong Kiet Street. The party will be at her home. It will start at five o’clock in the evening and finish at nine.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Yen Pham</dc:creator>
  <cp:lastModifiedBy>Yen Pham</cp:lastModifiedBy>
  <cp:revision>45</cp:revision>
  <dcterms:created xsi:type="dcterms:W3CDTF">2021-09-18T00:55:37Z</dcterms:created>
  <dcterms:modified xsi:type="dcterms:W3CDTF">2021-09-19T12:09:29Z</dcterms:modified>
</cp:coreProperties>
</file>