
<file path=[Content_Types].xml><?xml version="1.0" encoding="utf-8"?>
<Types xmlns="http://schemas.openxmlformats.org/package/2006/content-types">
  <Default Extension="jpe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6" r:id="rId3"/>
    <p:sldId id="267" r:id="rId4"/>
    <p:sldId id="263" r:id="rId5"/>
    <p:sldId id="264" r:id="rId6"/>
    <p:sldId id="265" r:id="rId7"/>
    <p:sldId id="257" r:id="rId8"/>
    <p:sldId id="262" r:id="rId9"/>
    <p:sldId id="258" r:id="rId10"/>
    <p:sldId id="259" r:id="rId11"/>
    <p:sldId id="260" r:id="rId12"/>
    <p:sldId id="30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AD75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92B58-DB95-460E-9916-92247B1185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853C4C-31B7-4604-A2F4-622E936B5A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1626A6-644D-482F-A25B-4716600088A0}"/>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5" name="Footer Placeholder 4">
            <a:extLst>
              <a:ext uri="{FF2B5EF4-FFF2-40B4-BE49-F238E27FC236}">
                <a16:creationId xmlns:a16="http://schemas.microsoft.com/office/drawing/2014/main" id="{E9F2DCE3-94D8-49B0-90C1-5C7170A7A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56795-2E7D-45FA-BCD0-F8BF9A9BAA87}"/>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190928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FC093-013D-4A9C-B81B-9F9D351E9C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CDB70F-D776-42D5-80F4-773E4365A3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9A94A8-2B04-461C-8290-6AB9B0B1BE61}"/>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5" name="Footer Placeholder 4">
            <a:extLst>
              <a:ext uri="{FF2B5EF4-FFF2-40B4-BE49-F238E27FC236}">
                <a16:creationId xmlns:a16="http://schemas.microsoft.com/office/drawing/2014/main" id="{F6B3A3E6-E2BC-4906-8E02-281E23C70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1B26D-0D8B-4D6A-8151-9F959DA18CCB}"/>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413999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FED354-3EDD-4F5A-8C95-DCCA7C092C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200E9F-A65C-4610-B173-9C893CF650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BF5495-8DE5-4B9F-8944-DB115B0C7356}"/>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5" name="Footer Placeholder 4">
            <a:extLst>
              <a:ext uri="{FF2B5EF4-FFF2-40B4-BE49-F238E27FC236}">
                <a16:creationId xmlns:a16="http://schemas.microsoft.com/office/drawing/2014/main" id="{2C09DFAF-D411-49F7-AD5B-C6D3C8433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931018-8B7D-425F-BB65-ED2A4CE2AD5D}"/>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363019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641F4-3CE3-489B-8472-918DB1C80B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D973A9-7B6A-408F-8470-4ED9F62B42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2E87C-1C34-4FC6-901C-C10C14A01A5E}"/>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5" name="Footer Placeholder 4">
            <a:extLst>
              <a:ext uri="{FF2B5EF4-FFF2-40B4-BE49-F238E27FC236}">
                <a16:creationId xmlns:a16="http://schemas.microsoft.com/office/drawing/2014/main" id="{B4A3E1F8-CE15-4AC5-A303-DC88F0F28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0879C-B61D-4DAE-A990-768F48D3039F}"/>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261869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E13F4-F5A7-4F33-8FF0-0091A34739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958C8C-1FBD-4EAE-921C-833EB6F48F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C222CC-7FCD-42C9-AA7D-0F7C17D60FD7}"/>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5" name="Footer Placeholder 4">
            <a:extLst>
              <a:ext uri="{FF2B5EF4-FFF2-40B4-BE49-F238E27FC236}">
                <a16:creationId xmlns:a16="http://schemas.microsoft.com/office/drawing/2014/main" id="{B1E8F645-2AB5-4443-9916-3B809AAA6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0590C-22F4-42BB-B9A3-EC3D4299EB96}"/>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252896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333F8-7256-4FEA-B78D-99BC523060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C2F33D-4E5F-4438-AB84-341A7C59D8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27E42B-E952-4FA3-8DE5-B8A22D1E11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791AB4-59D6-41BB-80DF-8C82AFE2B869}"/>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6" name="Footer Placeholder 5">
            <a:extLst>
              <a:ext uri="{FF2B5EF4-FFF2-40B4-BE49-F238E27FC236}">
                <a16:creationId xmlns:a16="http://schemas.microsoft.com/office/drawing/2014/main" id="{4E6F442D-1D6F-46EE-94ED-8B38F4F7D0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317AA6-580F-43E0-BE0D-B55BC06EE179}"/>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985964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98232-1A4A-47FD-BC5C-44C596268B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C1AFBD-F671-4872-B1AD-BA043A64CE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3AD0C1-DBBB-4F46-A56A-6873F6C5D3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2D4222-3C40-427C-8F6B-E567D93B71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6213E0-2D48-4070-A96A-08B92068BC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E46343-1D90-423B-93AE-FAB4E1A04B47}"/>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8" name="Footer Placeholder 7">
            <a:extLst>
              <a:ext uri="{FF2B5EF4-FFF2-40B4-BE49-F238E27FC236}">
                <a16:creationId xmlns:a16="http://schemas.microsoft.com/office/drawing/2014/main" id="{ABC1E275-CF28-4F7B-8A77-22A898382D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E5111E-E96D-486D-882D-69ADCED3D2E7}"/>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221081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5EB4-FF52-4013-AD80-75C67C91EF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BB37F8-D07D-4F3A-850C-FC320BCE11CE}"/>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4" name="Footer Placeholder 3">
            <a:extLst>
              <a:ext uri="{FF2B5EF4-FFF2-40B4-BE49-F238E27FC236}">
                <a16:creationId xmlns:a16="http://schemas.microsoft.com/office/drawing/2014/main" id="{26950827-1EB0-443F-98EB-0E5762BFE1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DD4BF7-93BD-4FB8-8CD3-27EE7787E81D}"/>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245451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469524-8570-4548-BC54-5744C5A2F34F}"/>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3" name="Footer Placeholder 2">
            <a:extLst>
              <a:ext uri="{FF2B5EF4-FFF2-40B4-BE49-F238E27FC236}">
                <a16:creationId xmlns:a16="http://schemas.microsoft.com/office/drawing/2014/main" id="{59787A7F-C4D3-4026-9704-88AA9148A8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8646B8-6401-4B49-A8DE-81BC325DBA56}"/>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145290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0D537-918C-4278-8800-1A957F0DB2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A85DA6-B472-4A2B-ABF0-73421C7798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F51662-D2A0-4EA9-9097-CDF153D60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9DCF79-B05A-42CA-8D2B-D35E4431AA07}"/>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6" name="Footer Placeholder 5">
            <a:extLst>
              <a:ext uri="{FF2B5EF4-FFF2-40B4-BE49-F238E27FC236}">
                <a16:creationId xmlns:a16="http://schemas.microsoft.com/office/drawing/2014/main" id="{9A8432C9-E4E9-4759-BC02-AE9B136FA7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87CD7-D763-4735-B178-12A5EFBD7674}"/>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310234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D7C1-9B80-4E9D-BD56-0FEEDCE18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08D6A5-802B-401F-8D3E-6174454776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5BC9A3-B801-48A7-9175-4BB21C06D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0B94F6-E631-41A9-96C3-DE13EF6BD406}"/>
              </a:ext>
            </a:extLst>
          </p:cNvPr>
          <p:cNvSpPr>
            <a:spLocks noGrp="1"/>
          </p:cNvSpPr>
          <p:nvPr>
            <p:ph type="dt" sz="half" idx="10"/>
          </p:nvPr>
        </p:nvSpPr>
        <p:spPr/>
        <p:txBody>
          <a:bodyPr/>
          <a:lstStyle/>
          <a:p>
            <a:fld id="{BCEDDF80-1AA5-40D1-A066-884975E23C9F}" type="datetimeFigureOut">
              <a:rPr lang="en-US" smtClean="0"/>
              <a:t>19-Sep-21</a:t>
            </a:fld>
            <a:endParaRPr lang="en-US"/>
          </a:p>
        </p:txBody>
      </p:sp>
      <p:sp>
        <p:nvSpPr>
          <p:cNvPr id="6" name="Footer Placeholder 5">
            <a:extLst>
              <a:ext uri="{FF2B5EF4-FFF2-40B4-BE49-F238E27FC236}">
                <a16:creationId xmlns:a16="http://schemas.microsoft.com/office/drawing/2014/main" id="{988C6C01-0885-4389-9E6F-2BF7C3C8C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AD9904-5DA3-4B6E-A461-CC6BC17F8114}"/>
              </a:ext>
            </a:extLst>
          </p:cNvPr>
          <p:cNvSpPr>
            <a:spLocks noGrp="1"/>
          </p:cNvSpPr>
          <p:nvPr>
            <p:ph type="sldNum" sz="quarter" idx="12"/>
          </p:nvPr>
        </p:nvSpPr>
        <p:spPr/>
        <p:txBody>
          <a:bodyPr/>
          <a:lstStyle/>
          <a:p>
            <a:fld id="{CA6DA744-E6D9-45C7-AD28-0E59E87DCB6A}" type="slidenum">
              <a:rPr lang="en-US" smtClean="0"/>
              <a:t>‹#›</a:t>
            </a:fld>
            <a:endParaRPr lang="en-US"/>
          </a:p>
        </p:txBody>
      </p:sp>
    </p:spTree>
    <p:extLst>
      <p:ext uri="{BB962C8B-B14F-4D97-AF65-F5344CB8AC3E}">
        <p14:creationId xmlns:p14="http://schemas.microsoft.com/office/powerpoint/2010/main" val="313492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699F11-6969-41AB-A9E8-87269A8EFC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729067-9F9D-4A58-A7B0-600E8FA48B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FAE4A-C2D3-4139-A361-33B5B63401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DDF80-1AA5-40D1-A066-884975E23C9F}" type="datetimeFigureOut">
              <a:rPr lang="en-US" smtClean="0"/>
              <a:t>19-Sep-21</a:t>
            </a:fld>
            <a:endParaRPr lang="en-US"/>
          </a:p>
        </p:txBody>
      </p:sp>
      <p:sp>
        <p:nvSpPr>
          <p:cNvPr id="5" name="Footer Placeholder 4">
            <a:extLst>
              <a:ext uri="{FF2B5EF4-FFF2-40B4-BE49-F238E27FC236}">
                <a16:creationId xmlns:a16="http://schemas.microsoft.com/office/drawing/2014/main" id="{018F3593-56F7-4946-86A5-E754C18B0C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709C4D-26E6-4923-A605-CC92A27FA3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DA744-E6D9-45C7-AD28-0E59E87DCB6A}" type="slidenum">
              <a:rPr lang="en-US" smtClean="0"/>
              <a:t>‹#›</a:t>
            </a:fld>
            <a:endParaRPr lang="en-US"/>
          </a:p>
        </p:txBody>
      </p:sp>
    </p:spTree>
    <p:extLst>
      <p:ext uri="{BB962C8B-B14F-4D97-AF65-F5344CB8AC3E}">
        <p14:creationId xmlns:p14="http://schemas.microsoft.com/office/powerpoint/2010/main" val="287226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p3"/><Relationship Id="rId1" Type="http://schemas.microsoft.com/office/2007/relationships/media" Target="../media/media2.mp3"/><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5EB"/>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7FE1B56-707B-4E3A-B539-5E52E3243999}"/>
              </a:ext>
            </a:extLst>
          </p:cNvPr>
          <p:cNvSpPr/>
          <p:nvPr/>
        </p:nvSpPr>
        <p:spPr>
          <a:xfrm>
            <a:off x="1262272" y="785195"/>
            <a:ext cx="9614958" cy="5288951"/>
          </a:xfrm>
          <a:prstGeom prst="roundRect">
            <a:avLst/>
          </a:prstGeom>
          <a:solidFill>
            <a:srgbClr val="92D05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latin typeface="Comic Sans MS" panose="030F0702030302020204" pitchFamily="66" charset="0"/>
            </a:endParaRPr>
          </a:p>
        </p:txBody>
      </p:sp>
      <p:sp>
        <p:nvSpPr>
          <p:cNvPr id="4" name="Subtitle 2">
            <a:extLst>
              <a:ext uri="{FF2B5EF4-FFF2-40B4-BE49-F238E27FC236}">
                <a16:creationId xmlns:a16="http://schemas.microsoft.com/office/drawing/2014/main" id="{A0B46D33-6B64-4E19-91C1-E97AFFC387E3}"/>
              </a:ext>
            </a:extLst>
          </p:cNvPr>
          <p:cNvSpPr txBox="1">
            <a:spLocks/>
          </p:cNvSpPr>
          <p:nvPr/>
        </p:nvSpPr>
        <p:spPr>
          <a:xfrm>
            <a:off x="1991648" y="2636777"/>
            <a:ext cx="8269357" cy="13464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6500">
                <a:ln w="0"/>
                <a:solidFill>
                  <a:schemeClr val="bg1"/>
                </a:solidFill>
                <a:effectLst>
                  <a:outerShdw blurRad="38100" dist="25400" dir="5400000" algn="ctr" rotWithShape="0">
                    <a:srgbClr val="6E747A">
                      <a:alpha val="43000"/>
                    </a:srgbClr>
                  </a:outerShdw>
                </a:effectLst>
                <a:latin typeface="Comic Sans MS" panose="030F0702030302020204" pitchFamily="66" charset="0"/>
              </a:rPr>
              <a:t>Personal information</a:t>
            </a:r>
            <a:endParaRPr lang="en-US" sz="6500" dirty="0">
              <a:ln w="0"/>
              <a:solidFill>
                <a:schemeClr val="bg1"/>
              </a:solidFill>
              <a:effectLst>
                <a:outerShdw blurRad="38100" dist="25400" dir="5400000" algn="ctr" rotWithShape="0">
                  <a:srgbClr val="6E747A">
                    <a:alpha val="43000"/>
                  </a:srgbClr>
                </a:outerShdw>
              </a:effectLst>
              <a:latin typeface="Comic Sans MS" panose="030F0702030302020204" pitchFamily="66" charset="0"/>
            </a:endParaRPr>
          </a:p>
        </p:txBody>
      </p:sp>
      <p:sp>
        <p:nvSpPr>
          <p:cNvPr id="5" name="TextBox 4">
            <a:extLst>
              <a:ext uri="{FF2B5EF4-FFF2-40B4-BE49-F238E27FC236}">
                <a16:creationId xmlns:a16="http://schemas.microsoft.com/office/drawing/2014/main" id="{98A65974-4CAD-488D-92B3-8A03FDFF2498}"/>
              </a:ext>
            </a:extLst>
          </p:cNvPr>
          <p:cNvSpPr txBox="1"/>
          <p:nvPr/>
        </p:nvSpPr>
        <p:spPr>
          <a:xfrm>
            <a:off x="3038058" y="4131352"/>
            <a:ext cx="7891670" cy="923330"/>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lstStyle/>
          <a:p>
            <a:r>
              <a:rPr lang="en-US" sz="5400" b="1">
                <a:ln/>
                <a:solidFill>
                  <a:schemeClr val="accent4"/>
                </a:solidFill>
                <a:latin typeface="Comic Sans MS" panose="030F0702030302020204" pitchFamily="66" charset="0"/>
              </a:rPr>
              <a:t> B. My birthday</a:t>
            </a:r>
            <a:endParaRPr lang="en-US" sz="5400" b="1" dirty="0">
              <a:ln/>
              <a:solidFill>
                <a:schemeClr val="accent4"/>
              </a:solidFill>
              <a:latin typeface="Comic Sans MS" panose="030F0702030302020204" pitchFamily="66" charset="0"/>
            </a:endParaRPr>
          </a:p>
        </p:txBody>
      </p:sp>
      <p:sp>
        <p:nvSpPr>
          <p:cNvPr id="7" name="TextBox 6">
            <a:extLst>
              <a:ext uri="{FF2B5EF4-FFF2-40B4-BE49-F238E27FC236}">
                <a16:creationId xmlns:a16="http://schemas.microsoft.com/office/drawing/2014/main" id="{08234D21-DD6F-43DA-9AC6-04518440D3C7}"/>
              </a:ext>
            </a:extLst>
          </p:cNvPr>
          <p:cNvSpPr txBox="1"/>
          <p:nvPr/>
        </p:nvSpPr>
        <p:spPr>
          <a:xfrm>
            <a:off x="1991648" y="1156988"/>
            <a:ext cx="8885582" cy="1107996"/>
          </a:xfrm>
          <a:prstGeom prst="rect">
            <a:avLst/>
          </a:prstGeom>
          <a:noFill/>
        </p:spPr>
        <p:txBody>
          <a:bodyPr wrap="square">
            <a:spAutoFit/>
          </a:bodyPr>
          <a:lstStyle/>
          <a:p>
            <a:r>
              <a:rPr lang="en-US" sz="6600" b="1" dirty="0">
                <a:ln w="22225">
                  <a:solidFill>
                    <a:schemeClr val="accent2"/>
                  </a:solidFill>
                  <a:prstDash val="solid"/>
                </a:ln>
                <a:solidFill>
                  <a:schemeClr val="accent2">
                    <a:lumMod val="40000"/>
                    <a:lumOff val="60000"/>
                  </a:schemeClr>
                </a:solidFill>
                <a:latin typeface="Comic Sans MS" panose="030F0702030302020204" pitchFamily="66" charset="0"/>
              </a:rPr>
              <a:t>UNIT 2 – </a:t>
            </a:r>
            <a:r>
              <a:rPr lang="en-US" sz="6600" b="1">
                <a:ln w="22225">
                  <a:solidFill>
                    <a:schemeClr val="accent2"/>
                  </a:solidFill>
                  <a:prstDash val="solid"/>
                </a:ln>
                <a:solidFill>
                  <a:schemeClr val="accent2">
                    <a:lumMod val="40000"/>
                    <a:lumOff val="60000"/>
                  </a:schemeClr>
                </a:solidFill>
                <a:latin typeface="Comic Sans MS" panose="030F0702030302020204" pitchFamily="66" charset="0"/>
              </a:rPr>
              <a:t>GRADE 7</a:t>
            </a:r>
            <a:endParaRPr lang="en-US" sz="6600" b="1" dirty="0">
              <a:ln w="22225">
                <a:solidFill>
                  <a:schemeClr val="accent2"/>
                </a:solidFill>
                <a:prstDash val="solid"/>
              </a:ln>
              <a:solidFill>
                <a:schemeClr val="accent2">
                  <a:lumMod val="40000"/>
                  <a:lumOff val="60000"/>
                </a:schemeClr>
              </a:solidFill>
              <a:latin typeface="Comic Sans MS" panose="030F0702030302020204" pitchFamily="66" charset="0"/>
            </a:endParaRPr>
          </a:p>
        </p:txBody>
      </p:sp>
    </p:spTree>
    <p:extLst>
      <p:ext uri="{BB962C8B-B14F-4D97-AF65-F5344CB8AC3E}">
        <p14:creationId xmlns:p14="http://schemas.microsoft.com/office/powerpoint/2010/main" val="145231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750"/>
                                        <p:tgtEl>
                                          <p:spTgt spid="4">
                                            <p:txEl>
                                              <p:pRg st="0" end="0"/>
                                            </p:txEl>
                                          </p:spTgt>
                                        </p:tgtEl>
                                      </p:cBhvr>
                                    </p:animEffect>
                                  </p:childTnLst>
                                </p:cTn>
                              </p:par>
                            </p:childTnLst>
                          </p:cTn>
                        </p:par>
                        <p:par>
                          <p:cTn id="8" fill="hold">
                            <p:stCondLst>
                              <p:cond delay="75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055A7C3-3AD3-4A56-A809-6C58221BF35E}"/>
              </a:ext>
            </a:extLst>
          </p:cNvPr>
          <p:cNvSpPr txBox="1">
            <a:spLocks noChangeArrowheads="1"/>
          </p:cNvSpPr>
          <p:nvPr/>
        </p:nvSpPr>
        <p:spPr>
          <a:xfrm>
            <a:off x="795130" y="881269"/>
            <a:ext cx="6967330" cy="3657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AutoNum type="arabicPeriod"/>
            </a:pPr>
            <a:r>
              <a:rPr lang="en-US" altLang="en-US" sz="2400" b="1" dirty="0">
                <a:latin typeface="Comic Sans MS" panose="030F0702030302020204" pitchFamily="66" charset="0"/>
              </a:rPr>
              <a:t>What will you give Lan?</a:t>
            </a:r>
          </a:p>
          <a:p>
            <a:pPr marL="457200" indent="-457200">
              <a:buAutoNum type="arabicPeriod"/>
            </a:pPr>
            <a:endParaRPr lang="en-US" altLang="en-US" sz="2400" b="1" dirty="0">
              <a:latin typeface="Comic Sans MS" panose="030F0702030302020204" pitchFamily="66" charset="0"/>
            </a:endParaRPr>
          </a:p>
          <a:p>
            <a:pPr marL="0" indent="0">
              <a:buNone/>
            </a:pPr>
            <a:r>
              <a:rPr lang="en-US" altLang="en-US" sz="2400" b="1" dirty="0">
                <a:latin typeface="Comic Sans MS" panose="030F0702030302020204" pitchFamily="66" charset="0"/>
              </a:rPr>
              <a:t>2. How will you get to her home?</a:t>
            </a:r>
          </a:p>
          <a:p>
            <a:pPr marL="0" indent="0">
              <a:buNone/>
            </a:pPr>
            <a:endParaRPr lang="en-US" altLang="en-US" sz="2400" b="1" dirty="0">
              <a:latin typeface="Comic Sans MS" panose="030F0702030302020204" pitchFamily="66" charset="0"/>
            </a:endParaRPr>
          </a:p>
          <a:p>
            <a:pPr marL="0" indent="0">
              <a:buNone/>
            </a:pPr>
            <a:r>
              <a:rPr lang="en-US" altLang="en-US" sz="2400" b="1" dirty="0">
                <a:latin typeface="Comic Sans MS" panose="030F0702030302020204" pitchFamily="66" charset="0"/>
              </a:rPr>
              <a:t>3. What games will you play?</a:t>
            </a:r>
          </a:p>
          <a:p>
            <a:pPr marL="0" indent="0">
              <a:buNone/>
            </a:pPr>
            <a:endParaRPr lang="en-US" altLang="en-US" sz="2400" b="1" dirty="0">
              <a:latin typeface="Comic Sans MS" panose="030F0702030302020204" pitchFamily="66" charset="0"/>
            </a:endParaRPr>
          </a:p>
          <a:p>
            <a:pPr marL="0" indent="0">
              <a:buNone/>
            </a:pPr>
            <a:r>
              <a:rPr lang="en-US" altLang="en-US" sz="2400" b="1" dirty="0">
                <a:latin typeface="Comic Sans MS" panose="030F0702030302020204" pitchFamily="66" charset="0"/>
              </a:rPr>
              <a:t>4. What will you eat?</a:t>
            </a:r>
          </a:p>
          <a:p>
            <a:pPr marL="0" indent="0">
              <a:buNone/>
            </a:pPr>
            <a:endParaRPr lang="en-US" altLang="en-US" sz="2400" b="1" dirty="0">
              <a:latin typeface="Comic Sans MS" panose="030F0702030302020204" pitchFamily="66" charset="0"/>
            </a:endParaRPr>
          </a:p>
          <a:p>
            <a:pPr marL="0" indent="0">
              <a:buNone/>
            </a:pPr>
            <a:r>
              <a:rPr lang="en-US" altLang="en-US" sz="2400" b="1" dirty="0">
                <a:latin typeface="Comic Sans MS" panose="030F0702030302020204" pitchFamily="66" charset="0"/>
              </a:rPr>
              <a:t>5. What will you drink?</a:t>
            </a:r>
          </a:p>
          <a:p>
            <a:pPr marL="0" indent="0">
              <a:buNone/>
            </a:pPr>
            <a:endParaRPr lang="en-US" altLang="en-US" sz="2400" b="1" dirty="0">
              <a:latin typeface="Comic Sans MS" panose="030F0702030302020204" pitchFamily="66" charset="0"/>
            </a:endParaRPr>
          </a:p>
          <a:p>
            <a:pPr marL="0" indent="0">
              <a:buNone/>
            </a:pPr>
            <a:r>
              <a:rPr lang="en-US" altLang="en-US" sz="2400" b="1" dirty="0">
                <a:latin typeface="Comic Sans MS" panose="030F0702030302020204" pitchFamily="66" charset="0"/>
              </a:rPr>
              <a:t>6. What time will you leave?</a:t>
            </a:r>
            <a:br>
              <a:rPr lang="en-US" altLang="en-US" sz="2400" b="1" dirty="0">
                <a:latin typeface="Comic Sans MS" panose="030F0702030302020204" pitchFamily="66" charset="0"/>
              </a:rPr>
            </a:br>
            <a:endParaRPr lang="en-US" altLang="en-US" sz="2400" b="1" dirty="0">
              <a:latin typeface="Comic Sans MS" panose="030F0702030302020204" pitchFamily="66" charset="0"/>
            </a:endParaRPr>
          </a:p>
        </p:txBody>
      </p:sp>
      <p:sp>
        <p:nvSpPr>
          <p:cNvPr id="6" name="Text Box 4">
            <a:extLst>
              <a:ext uri="{FF2B5EF4-FFF2-40B4-BE49-F238E27FC236}">
                <a16:creationId xmlns:a16="http://schemas.microsoft.com/office/drawing/2014/main" id="{09148E77-B2C1-4FE8-AFA6-2B91F051B366}"/>
              </a:ext>
            </a:extLst>
          </p:cNvPr>
          <p:cNvSpPr txBox="1">
            <a:spLocks noChangeArrowheads="1"/>
          </p:cNvSpPr>
          <p:nvPr/>
        </p:nvSpPr>
        <p:spPr bwMode="auto">
          <a:xfrm>
            <a:off x="924339" y="1308652"/>
            <a:ext cx="4495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spcBef>
                <a:spcPct val="50000"/>
              </a:spcBef>
              <a:buNone/>
            </a:pPr>
            <a:r>
              <a:rPr lang="en-US" altLang="en-US" sz="2400" b="0" dirty="0">
                <a:solidFill>
                  <a:srgbClr val="000099"/>
                </a:solidFill>
                <a:latin typeface="Comic Sans MS" panose="030F0702030302020204" pitchFamily="66" charset="0"/>
              </a:rPr>
              <a:t>I will give Lan a present.</a:t>
            </a:r>
          </a:p>
        </p:txBody>
      </p:sp>
      <p:sp>
        <p:nvSpPr>
          <p:cNvPr id="7" name="Text Box 4">
            <a:extLst>
              <a:ext uri="{FF2B5EF4-FFF2-40B4-BE49-F238E27FC236}">
                <a16:creationId xmlns:a16="http://schemas.microsoft.com/office/drawing/2014/main" id="{0B68FFEA-1C2D-4CA3-AFC7-64E33C093FCA}"/>
              </a:ext>
            </a:extLst>
          </p:cNvPr>
          <p:cNvSpPr txBox="1">
            <a:spLocks noChangeArrowheads="1"/>
          </p:cNvSpPr>
          <p:nvPr/>
        </p:nvSpPr>
        <p:spPr bwMode="auto">
          <a:xfrm>
            <a:off x="924339" y="2248404"/>
            <a:ext cx="52776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spcBef>
                <a:spcPct val="50000"/>
              </a:spcBef>
              <a:buNone/>
            </a:pPr>
            <a:r>
              <a:rPr lang="en-US" altLang="en-US" sz="2400" b="0" dirty="0">
                <a:solidFill>
                  <a:srgbClr val="000099"/>
                </a:solidFill>
                <a:latin typeface="Comic Sans MS" panose="030F0702030302020204" pitchFamily="66" charset="0"/>
              </a:rPr>
              <a:t>I will get to her house by bike.</a:t>
            </a:r>
          </a:p>
        </p:txBody>
      </p:sp>
      <p:sp>
        <p:nvSpPr>
          <p:cNvPr id="8" name="Text Box 4">
            <a:extLst>
              <a:ext uri="{FF2B5EF4-FFF2-40B4-BE49-F238E27FC236}">
                <a16:creationId xmlns:a16="http://schemas.microsoft.com/office/drawing/2014/main" id="{FF4B34DA-8792-413D-B304-2965A391A795}"/>
              </a:ext>
            </a:extLst>
          </p:cNvPr>
          <p:cNvSpPr txBox="1">
            <a:spLocks noChangeArrowheads="1"/>
          </p:cNvSpPr>
          <p:nvPr/>
        </p:nvSpPr>
        <p:spPr bwMode="auto">
          <a:xfrm>
            <a:off x="924339" y="3137452"/>
            <a:ext cx="4495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spcBef>
                <a:spcPct val="50000"/>
              </a:spcBef>
              <a:buNone/>
            </a:pPr>
            <a:r>
              <a:rPr lang="en-US" altLang="en-US" sz="2400" b="0" dirty="0">
                <a:solidFill>
                  <a:srgbClr val="000099"/>
                </a:solidFill>
                <a:latin typeface="Comic Sans MS" panose="030F0702030302020204" pitchFamily="66" charset="0"/>
              </a:rPr>
              <a:t>I will play video games.</a:t>
            </a:r>
          </a:p>
        </p:txBody>
      </p:sp>
      <p:sp>
        <p:nvSpPr>
          <p:cNvPr id="9" name="Text Box 4">
            <a:extLst>
              <a:ext uri="{FF2B5EF4-FFF2-40B4-BE49-F238E27FC236}">
                <a16:creationId xmlns:a16="http://schemas.microsoft.com/office/drawing/2014/main" id="{2FB71B74-4303-49B0-B879-C940DF156C38}"/>
              </a:ext>
            </a:extLst>
          </p:cNvPr>
          <p:cNvSpPr txBox="1">
            <a:spLocks noChangeArrowheads="1"/>
          </p:cNvSpPr>
          <p:nvPr/>
        </p:nvSpPr>
        <p:spPr bwMode="auto">
          <a:xfrm>
            <a:off x="924339" y="4077204"/>
            <a:ext cx="4495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spcBef>
                <a:spcPct val="50000"/>
              </a:spcBef>
              <a:buNone/>
            </a:pPr>
            <a:r>
              <a:rPr lang="en-US" altLang="en-US" sz="2400" b="0" dirty="0">
                <a:solidFill>
                  <a:srgbClr val="000099"/>
                </a:solidFill>
                <a:latin typeface="Comic Sans MS" panose="030F0702030302020204" pitchFamily="66" charset="0"/>
              </a:rPr>
              <a:t>I will eat chips and burger.</a:t>
            </a:r>
          </a:p>
        </p:txBody>
      </p:sp>
      <p:sp>
        <p:nvSpPr>
          <p:cNvPr id="10" name="Text Box 4">
            <a:extLst>
              <a:ext uri="{FF2B5EF4-FFF2-40B4-BE49-F238E27FC236}">
                <a16:creationId xmlns:a16="http://schemas.microsoft.com/office/drawing/2014/main" id="{F23FEDB5-5DC1-4E22-90A7-6BE3912EE372}"/>
              </a:ext>
            </a:extLst>
          </p:cNvPr>
          <p:cNvSpPr txBox="1">
            <a:spLocks noChangeArrowheads="1"/>
          </p:cNvSpPr>
          <p:nvPr/>
        </p:nvSpPr>
        <p:spPr bwMode="auto">
          <a:xfrm>
            <a:off x="914400" y="4966252"/>
            <a:ext cx="4495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spcBef>
                <a:spcPct val="50000"/>
              </a:spcBef>
              <a:buNone/>
            </a:pPr>
            <a:r>
              <a:rPr lang="en-US" altLang="en-US" sz="2400" b="0" dirty="0">
                <a:solidFill>
                  <a:srgbClr val="000099"/>
                </a:solidFill>
                <a:latin typeface="Comic Sans MS" panose="030F0702030302020204" pitchFamily="66" charset="0"/>
              </a:rPr>
              <a:t>I will drink soda.</a:t>
            </a:r>
          </a:p>
        </p:txBody>
      </p:sp>
      <p:sp>
        <p:nvSpPr>
          <p:cNvPr id="11" name="Text Box 4">
            <a:extLst>
              <a:ext uri="{FF2B5EF4-FFF2-40B4-BE49-F238E27FC236}">
                <a16:creationId xmlns:a16="http://schemas.microsoft.com/office/drawing/2014/main" id="{02A76E10-B637-4036-81A7-782E79C80164}"/>
              </a:ext>
            </a:extLst>
          </p:cNvPr>
          <p:cNvSpPr txBox="1">
            <a:spLocks noChangeArrowheads="1"/>
          </p:cNvSpPr>
          <p:nvPr/>
        </p:nvSpPr>
        <p:spPr bwMode="auto">
          <a:xfrm>
            <a:off x="914400" y="5829804"/>
            <a:ext cx="4495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spcBef>
                <a:spcPct val="50000"/>
              </a:spcBef>
              <a:buNone/>
            </a:pPr>
            <a:r>
              <a:rPr lang="en-US" altLang="en-US" sz="2400" b="0" dirty="0">
                <a:solidFill>
                  <a:srgbClr val="000099"/>
                </a:solidFill>
                <a:latin typeface="Comic Sans MS" panose="030F0702030302020204" pitchFamily="66" charset="0"/>
              </a:rPr>
              <a:t>I will leave at 9 </a:t>
            </a:r>
            <a:r>
              <a:rPr lang="en-US" altLang="en-US" sz="2400" b="0" dirty="0" err="1">
                <a:solidFill>
                  <a:srgbClr val="000099"/>
                </a:solidFill>
                <a:latin typeface="Comic Sans MS" panose="030F0702030302020204" pitchFamily="66" charset="0"/>
              </a:rPr>
              <a:t>p.m</a:t>
            </a:r>
            <a:endParaRPr lang="en-US" altLang="en-US" sz="2400" b="0" dirty="0">
              <a:solidFill>
                <a:srgbClr val="000099"/>
              </a:solidFill>
              <a:latin typeface="Comic Sans MS" panose="030F0702030302020204" pitchFamily="66" charset="0"/>
            </a:endParaRPr>
          </a:p>
        </p:txBody>
      </p:sp>
      <p:sp>
        <p:nvSpPr>
          <p:cNvPr id="12" name="Rectangle 2">
            <a:extLst>
              <a:ext uri="{FF2B5EF4-FFF2-40B4-BE49-F238E27FC236}">
                <a16:creationId xmlns:a16="http://schemas.microsoft.com/office/drawing/2014/main" id="{FF96719A-D085-4584-B8F4-C7D9CC583C86}"/>
              </a:ext>
            </a:extLst>
          </p:cNvPr>
          <p:cNvSpPr txBox="1">
            <a:spLocks noChangeArrowheads="1"/>
          </p:cNvSpPr>
          <p:nvPr/>
        </p:nvSpPr>
        <p:spPr>
          <a:xfrm>
            <a:off x="157370" y="156865"/>
            <a:ext cx="11877260" cy="485775"/>
          </a:xfrm>
          <a:prstGeom prst="rect">
            <a:avLst/>
          </a:prstGeom>
        </p:spPr>
        <p:txBody>
          <a:bodyPr/>
          <a:lstStyle/>
          <a:p>
            <a:pPr algn="ctr">
              <a:defRPr/>
            </a:pPr>
            <a:r>
              <a:rPr lang="en-US" sz="2400" b="1" u="sng" kern="0">
                <a:solidFill>
                  <a:srgbClr val="FF0000"/>
                </a:solidFill>
                <a:latin typeface="Comic Sans MS" pitchFamily="66" charset="0"/>
                <a:ea typeface="+mj-ea"/>
                <a:cs typeface="+mj-cs"/>
              </a:rPr>
              <a:t>B7. Think and write. Imagine you will be a guest at Lan’s birthday party.</a:t>
            </a:r>
            <a:endParaRPr lang="en-US" sz="2400" b="1" u="sng" kern="0" dirty="0">
              <a:solidFill>
                <a:srgbClr val="FF0000"/>
              </a:solidFill>
              <a:latin typeface="Comic Sans MS" pitchFamily="66" charset="0"/>
              <a:ea typeface="+mj-ea"/>
              <a:cs typeface="+mj-cs"/>
            </a:endParaRPr>
          </a:p>
        </p:txBody>
      </p:sp>
    </p:spTree>
    <p:extLst>
      <p:ext uri="{BB962C8B-B14F-4D97-AF65-F5344CB8AC3E}">
        <p14:creationId xmlns:p14="http://schemas.microsoft.com/office/powerpoint/2010/main" val="128059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iterate type="wd">
                                    <p:tmPct val="100000"/>
                                  </p:iterate>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3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iterate type="wd">
                                    <p:tmPct val="100000"/>
                                  </p:iterate>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3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iterate type="wd">
                                    <p:tmPct val="100000"/>
                                  </p:iterate>
                                  <p:childTnLst>
                                    <p:set>
                                      <p:cBhvr>
                                        <p:cTn id="21" dur="1" fill="hold">
                                          <p:stCondLst>
                                            <p:cond delay="0"/>
                                          </p:stCondLst>
                                        </p:cTn>
                                        <p:tgtEl>
                                          <p:spTgt spid="5">
                                            <p:txEl>
                                              <p:pRg st="4" end="4"/>
                                            </p:txEl>
                                          </p:spTgt>
                                        </p:tgtEl>
                                        <p:attrNameLst>
                                          <p:attrName>style.visibility</p:attrName>
                                        </p:attrNameLst>
                                      </p:cBhvr>
                                      <p:to>
                                        <p:strVal val="visible"/>
                                      </p:to>
                                    </p:set>
                                    <p:animEffect transition="in" filter="checkerboard(across)">
                                      <p:cBhvr>
                                        <p:cTn id="22" dur="3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iterate type="wd">
                                    <p:tmPct val="100000"/>
                                  </p:iterate>
                                  <p:childTnLst>
                                    <p:set>
                                      <p:cBhvr>
                                        <p:cTn id="26" dur="1" fill="hold">
                                          <p:stCondLst>
                                            <p:cond delay="0"/>
                                          </p:stCondLst>
                                        </p:cTn>
                                        <p:tgtEl>
                                          <p:spTgt spid="5">
                                            <p:txEl>
                                              <p:pRg st="6" end="6"/>
                                            </p:txEl>
                                          </p:spTgt>
                                        </p:tgtEl>
                                        <p:attrNameLst>
                                          <p:attrName>style.visibility</p:attrName>
                                        </p:attrNameLst>
                                      </p:cBhvr>
                                      <p:to>
                                        <p:strVal val="visible"/>
                                      </p:to>
                                    </p:set>
                                    <p:animEffect transition="in" filter="checkerboard(across)">
                                      <p:cBhvr>
                                        <p:cTn id="27" dur="3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iterate type="wd">
                                    <p:tmPct val="100000"/>
                                  </p:iterate>
                                  <p:childTnLst>
                                    <p:set>
                                      <p:cBhvr>
                                        <p:cTn id="31" dur="1" fill="hold">
                                          <p:stCondLst>
                                            <p:cond delay="0"/>
                                          </p:stCondLst>
                                        </p:cTn>
                                        <p:tgtEl>
                                          <p:spTgt spid="5">
                                            <p:txEl>
                                              <p:pRg st="8" end="8"/>
                                            </p:txEl>
                                          </p:spTgt>
                                        </p:tgtEl>
                                        <p:attrNameLst>
                                          <p:attrName>style.visibility</p:attrName>
                                        </p:attrNameLst>
                                      </p:cBhvr>
                                      <p:to>
                                        <p:strVal val="visible"/>
                                      </p:to>
                                    </p:set>
                                    <p:animEffect transition="in" filter="checkerboard(across)">
                                      <p:cBhvr>
                                        <p:cTn id="32" dur="3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iterate type="wd">
                                    <p:tmPct val="100000"/>
                                  </p:iterate>
                                  <p:childTnLst>
                                    <p:set>
                                      <p:cBhvr>
                                        <p:cTn id="36" dur="1" fill="hold">
                                          <p:stCondLst>
                                            <p:cond delay="0"/>
                                          </p:stCondLst>
                                        </p:cTn>
                                        <p:tgtEl>
                                          <p:spTgt spid="5">
                                            <p:txEl>
                                              <p:pRg st="10" end="10"/>
                                            </p:txEl>
                                          </p:spTgt>
                                        </p:tgtEl>
                                        <p:attrNameLst>
                                          <p:attrName>style.visibility</p:attrName>
                                        </p:attrNameLst>
                                      </p:cBhvr>
                                      <p:to>
                                        <p:strVal val="visible"/>
                                      </p:to>
                                    </p:set>
                                    <p:animEffect transition="in" filter="checkerboard(across)">
                                      <p:cBhvr>
                                        <p:cTn id="37" dur="300"/>
                                        <p:tgtEl>
                                          <p:spTgt spid="5">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arn(inVertic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9">
                                            <p:txEl>
                                              <p:pRg st="0" end="0"/>
                                            </p:txEl>
                                          </p:spTgt>
                                        </p:tgtEl>
                                        <p:attrNameLst>
                                          <p:attrName>style.visibility</p:attrName>
                                        </p:attrNameLst>
                                      </p:cBhvr>
                                      <p:to>
                                        <p:strVal val="visible"/>
                                      </p:to>
                                    </p:set>
                                    <p:animEffect transition="in" filter="barn(inVertical)">
                                      <p:cBhvr>
                                        <p:cTn id="57" dur="500"/>
                                        <p:tgtEl>
                                          <p:spTgt spid="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barn(inVertical)">
                                      <p:cBhvr>
                                        <p:cTn id="62" dur="500"/>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arn(inVertical)">
                                      <p:cBhvr>
                                        <p:cTn id="6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6" grpId="0"/>
      <p:bldP spid="7" grpId="0"/>
      <p:bldP spid="8"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902AC87-D662-483B-8B17-16F13FAB01CB}"/>
              </a:ext>
            </a:extLst>
          </p:cNvPr>
          <p:cNvSpPr txBox="1">
            <a:spLocks noChangeArrowheads="1"/>
          </p:cNvSpPr>
          <p:nvPr/>
        </p:nvSpPr>
        <p:spPr>
          <a:xfrm>
            <a:off x="157370" y="156865"/>
            <a:ext cx="11877260" cy="485775"/>
          </a:xfrm>
          <a:prstGeom prst="rect">
            <a:avLst/>
          </a:prstGeom>
        </p:spPr>
        <p:txBody>
          <a:bodyPr/>
          <a:lstStyle/>
          <a:p>
            <a:pPr algn="ctr">
              <a:defRPr/>
            </a:pPr>
            <a:r>
              <a:rPr lang="en-US" sz="2800" b="1" u="sng" kern="0">
                <a:solidFill>
                  <a:srgbClr val="FF0000"/>
                </a:solidFill>
                <a:latin typeface="Comic Sans MS" pitchFamily="66" charset="0"/>
                <a:ea typeface="+mj-ea"/>
                <a:cs typeface="+mj-cs"/>
              </a:rPr>
              <a:t>B8. Now write an invitation to your birthday party.</a:t>
            </a:r>
            <a:endParaRPr lang="en-US" sz="2800" b="1" u="sng" kern="0" dirty="0">
              <a:solidFill>
                <a:srgbClr val="FF0000"/>
              </a:solidFill>
              <a:latin typeface="Comic Sans MS" pitchFamily="66" charset="0"/>
              <a:ea typeface="+mj-ea"/>
              <a:cs typeface="+mj-cs"/>
            </a:endParaRPr>
          </a:p>
        </p:txBody>
      </p:sp>
      <p:sp>
        <p:nvSpPr>
          <p:cNvPr id="4" name="Text Box 6">
            <a:extLst>
              <a:ext uri="{FF2B5EF4-FFF2-40B4-BE49-F238E27FC236}">
                <a16:creationId xmlns:a16="http://schemas.microsoft.com/office/drawing/2014/main" id="{0F65FD23-E60B-4CC9-BD09-C4CFFE83EBB0}"/>
              </a:ext>
            </a:extLst>
          </p:cNvPr>
          <p:cNvSpPr txBox="1">
            <a:spLocks noChangeArrowheads="1"/>
          </p:cNvSpPr>
          <p:nvPr/>
        </p:nvSpPr>
        <p:spPr bwMode="auto">
          <a:xfrm>
            <a:off x="4326836" y="1232450"/>
            <a:ext cx="4572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a:solidFill>
                  <a:srgbClr val="CC0000"/>
                </a:solidFill>
                <a:latin typeface="Comic Sans MS" panose="030F0702030302020204" pitchFamily="66" charset="0"/>
              </a:rPr>
              <a:t>Dear Nam,</a:t>
            </a:r>
            <a:endParaRPr lang="en-US" altLang="en-US" sz="2200" dirty="0">
              <a:solidFill>
                <a:srgbClr val="CC0000"/>
              </a:solidFill>
              <a:latin typeface="Comic Sans MS" panose="030F0702030302020204" pitchFamily="66" charset="0"/>
            </a:endParaRPr>
          </a:p>
          <a:p>
            <a:pPr>
              <a:spcBef>
                <a:spcPct val="50000"/>
              </a:spcBef>
            </a:pPr>
            <a:r>
              <a:rPr lang="en-US" altLang="en-US" sz="2200" dirty="0">
                <a:solidFill>
                  <a:srgbClr val="CC0000"/>
                </a:solidFill>
                <a:latin typeface="Comic Sans MS" panose="030F0702030302020204" pitchFamily="66" charset="0"/>
              </a:rPr>
              <a:t>I am having a birthday party </a:t>
            </a:r>
            <a:r>
              <a:rPr lang="en-US" altLang="en-US" sz="2200">
                <a:solidFill>
                  <a:srgbClr val="CC0000"/>
                </a:solidFill>
                <a:latin typeface="Comic Sans MS" panose="030F0702030302020204" pitchFamily="66" charset="0"/>
              </a:rPr>
              <a:t>on July 25</a:t>
            </a:r>
            <a:r>
              <a:rPr lang="en-US" altLang="en-US" sz="2200" baseline="30000">
                <a:solidFill>
                  <a:srgbClr val="CC0000"/>
                </a:solidFill>
                <a:latin typeface="Comic Sans MS" panose="030F0702030302020204" pitchFamily="66" charset="0"/>
              </a:rPr>
              <a:t>th</a:t>
            </a:r>
            <a:r>
              <a:rPr lang="en-US" altLang="en-US" sz="2200">
                <a:solidFill>
                  <a:srgbClr val="CC0000"/>
                </a:solidFill>
                <a:latin typeface="Comic Sans MS" panose="030F0702030302020204" pitchFamily="66" charset="0"/>
              </a:rPr>
              <a:t>. </a:t>
            </a:r>
            <a:endParaRPr lang="en-US" altLang="en-US" sz="2200" dirty="0">
              <a:solidFill>
                <a:srgbClr val="CC0000"/>
              </a:solidFill>
              <a:latin typeface="Comic Sans MS" panose="030F0702030302020204" pitchFamily="66" charset="0"/>
            </a:endParaRPr>
          </a:p>
          <a:p>
            <a:pPr>
              <a:spcBef>
                <a:spcPct val="50000"/>
              </a:spcBef>
            </a:pPr>
            <a:r>
              <a:rPr lang="en-US" altLang="en-US" sz="2200">
                <a:solidFill>
                  <a:srgbClr val="CC0000"/>
                </a:solidFill>
                <a:latin typeface="Comic Sans MS" panose="030F0702030302020204" pitchFamily="66" charset="0"/>
              </a:rPr>
              <a:t>The </a:t>
            </a:r>
            <a:r>
              <a:rPr lang="en-US" altLang="en-US" sz="2200" dirty="0">
                <a:solidFill>
                  <a:srgbClr val="CC0000"/>
                </a:solidFill>
                <a:latin typeface="Comic Sans MS" panose="030F0702030302020204" pitchFamily="66" charset="0"/>
              </a:rPr>
              <a:t>party will be at my </a:t>
            </a:r>
            <a:r>
              <a:rPr lang="en-US" altLang="en-US" sz="2200">
                <a:solidFill>
                  <a:srgbClr val="CC0000"/>
                </a:solidFill>
                <a:latin typeface="Comic Sans MS" panose="030F0702030302020204" pitchFamily="66" charset="0"/>
              </a:rPr>
              <a:t>house at</a:t>
            </a:r>
          </a:p>
          <a:p>
            <a:pPr>
              <a:spcBef>
                <a:spcPct val="50000"/>
              </a:spcBef>
            </a:pPr>
            <a:r>
              <a:rPr lang="en-US" altLang="en-US" sz="2200">
                <a:solidFill>
                  <a:srgbClr val="CC0000"/>
                </a:solidFill>
                <a:latin typeface="Comic Sans MS" panose="030F0702030302020204" pitchFamily="66" charset="0"/>
              </a:rPr>
              <a:t>15 Dien Bien Phu Street</a:t>
            </a:r>
            <a:endParaRPr lang="en-US" altLang="en-US" sz="2200" dirty="0">
              <a:solidFill>
                <a:srgbClr val="CC0000"/>
              </a:solidFill>
              <a:latin typeface="Comic Sans MS" panose="030F0702030302020204" pitchFamily="66" charset="0"/>
            </a:endParaRPr>
          </a:p>
          <a:p>
            <a:pPr>
              <a:spcBef>
                <a:spcPct val="50000"/>
              </a:spcBef>
            </a:pPr>
            <a:r>
              <a:rPr lang="en-US" altLang="en-US" sz="2200">
                <a:solidFill>
                  <a:srgbClr val="CC0000"/>
                </a:solidFill>
                <a:latin typeface="Comic Sans MS" panose="030F0702030302020204" pitchFamily="66" charset="0"/>
              </a:rPr>
              <a:t>from 5p.m to 9 p.m</a:t>
            </a:r>
            <a:endParaRPr lang="en-US" altLang="en-US" sz="2200" dirty="0">
              <a:solidFill>
                <a:srgbClr val="CC0000"/>
              </a:solidFill>
              <a:latin typeface="Comic Sans MS" panose="030F0702030302020204" pitchFamily="66" charset="0"/>
            </a:endParaRPr>
          </a:p>
          <a:p>
            <a:pPr>
              <a:spcBef>
                <a:spcPct val="50000"/>
              </a:spcBef>
            </a:pPr>
            <a:r>
              <a:rPr lang="en-US" altLang="en-US" sz="2200" dirty="0">
                <a:solidFill>
                  <a:srgbClr val="CC0000"/>
                </a:solidFill>
                <a:latin typeface="Comic Sans MS" panose="030F0702030302020204" pitchFamily="66" charset="0"/>
              </a:rPr>
              <a:t>I hope you will come and join the fun.</a:t>
            </a:r>
          </a:p>
          <a:p>
            <a:pPr>
              <a:spcBef>
                <a:spcPct val="50000"/>
              </a:spcBef>
            </a:pPr>
            <a:r>
              <a:rPr lang="en-US" altLang="en-US" sz="2200" dirty="0">
                <a:solidFill>
                  <a:srgbClr val="CC0000"/>
                </a:solidFill>
                <a:latin typeface="Comic Sans MS" panose="030F0702030302020204" pitchFamily="66" charset="0"/>
              </a:rPr>
              <a:t>Love,</a:t>
            </a:r>
          </a:p>
        </p:txBody>
      </p:sp>
      <p:sp>
        <p:nvSpPr>
          <p:cNvPr id="6" name="Text Box 9">
            <a:extLst>
              <a:ext uri="{FF2B5EF4-FFF2-40B4-BE49-F238E27FC236}">
                <a16:creationId xmlns:a16="http://schemas.microsoft.com/office/drawing/2014/main" id="{B5466CF5-0AA7-44E8-8798-62CD073C59B8}"/>
              </a:ext>
            </a:extLst>
          </p:cNvPr>
          <p:cNvSpPr txBox="1">
            <a:spLocks noChangeArrowheads="1"/>
          </p:cNvSpPr>
          <p:nvPr/>
        </p:nvSpPr>
        <p:spPr bwMode="auto">
          <a:xfrm>
            <a:off x="9309652" y="1017008"/>
            <a:ext cx="3505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2200">
              <a:latin typeface="Comic Sans MS" panose="030F0702030302020204" pitchFamily="66" charset="0"/>
            </a:endParaRPr>
          </a:p>
        </p:txBody>
      </p:sp>
      <p:sp>
        <p:nvSpPr>
          <p:cNvPr id="11" name="Text Box 14">
            <a:extLst>
              <a:ext uri="{FF2B5EF4-FFF2-40B4-BE49-F238E27FC236}">
                <a16:creationId xmlns:a16="http://schemas.microsoft.com/office/drawing/2014/main" id="{6B827C68-3619-4431-952B-5B56C9C05306}"/>
              </a:ext>
            </a:extLst>
          </p:cNvPr>
          <p:cNvSpPr txBox="1">
            <a:spLocks noChangeArrowheads="1"/>
          </p:cNvSpPr>
          <p:nvPr/>
        </p:nvSpPr>
        <p:spPr bwMode="auto">
          <a:xfrm>
            <a:off x="4277139" y="5369957"/>
            <a:ext cx="1600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a:solidFill>
                  <a:srgbClr val="0033CC"/>
                </a:solidFill>
                <a:latin typeface="Comic Sans MS" panose="030F0702030302020204" pitchFamily="66" charset="0"/>
              </a:rPr>
              <a:t>Nhung</a:t>
            </a:r>
            <a:endParaRPr lang="en-US" altLang="en-US" sz="2200" dirty="0">
              <a:solidFill>
                <a:srgbClr val="0033CC"/>
              </a:solidFill>
              <a:latin typeface="Comic Sans MS" panose="030F0702030302020204" pitchFamily="66" charset="0"/>
            </a:endParaRPr>
          </a:p>
        </p:txBody>
      </p:sp>
      <p:sp>
        <p:nvSpPr>
          <p:cNvPr id="12" name="TextBox 11">
            <a:extLst>
              <a:ext uri="{FF2B5EF4-FFF2-40B4-BE49-F238E27FC236}">
                <a16:creationId xmlns:a16="http://schemas.microsoft.com/office/drawing/2014/main" id="{CDAB6C63-534A-4662-92FE-CCE248E2C496}"/>
              </a:ext>
            </a:extLst>
          </p:cNvPr>
          <p:cNvSpPr txBox="1"/>
          <p:nvPr/>
        </p:nvSpPr>
        <p:spPr>
          <a:xfrm>
            <a:off x="6708083" y="5714904"/>
            <a:ext cx="2897258" cy="430887"/>
          </a:xfrm>
          <a:prstGeom prst="rect">
            <a:avLst/>
          </a:prstGeom>
          <a:noFill/>
        </p:spPr>
        <p:txBody>
          <a:bodyPr wrap="square">
            <a:spAutoFit/>
          </a:bodyPr>
          <a:lstStyle/>
          <a:p>
            <a:pPr>
              <a:spcBef>
                <a:spcPct val="50000"/>
              </a:spcBef>
            </a:pPr>
            <a:r>
              <a:rPr lang="en-US" altLang="en-US" sz="2200" dirty="0">
                <a:solidFill>
                  <a:srgbClr val="CC0000"/>
                </a:solidFill>
                <a:latin typeface="Comic Sans MS" panose="030F0702030302020204" pitchFamily="66" charset="0"/>
              </a:rPr>
              <a:t>Tel: </a:t>
            </a:r>
            <a:r>
              <a:rPr lang="en-US" altLang="en-US" sz="2200">
                <a:solidFill>
                  <a:srgbClr val="CC0000"/>
                </a:solidFill>
                <a:latin typeface="Comic Sans MS" panose="030F0702030302020204" pitchFamily="66" charset="0"/>
              </a:rPr>
              <a:t>8 675 653</a:t>
            </a:r>
            <a:endParaRPr lang="en-US" altLang="en-US" sz="2200" dirty="0">
              <a:solidFill>
                <a:srgbClr val="CC0000"/>
              </a:solidFill>
              <a:latin typeface="Comic Sans MS" panose="030F0702030302020204" pitchFamily="66" charset="0"/>
            </a:endParaRPr>
          </a:p>
        </p:txBody>
      </p:sp>
    </p:spTree>
    <p:extLst>
      <p:ext uri="{BB962C8B-B14F-4D97-AF65-F5344CB8AC3E}">
        <p14:creationId xmlns:p14="http://schemas.microsoft.com/office/powerpoint/2010/main" val="243364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iterate type="wd">
                                    <p:tmPct val="100000"/>
                                  </p:iterate>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3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nodePh="1">
                                  <p:stCondLst>
                                    <p:cond delay="0"/>
                                  </p:stCondLst>
                                  <p:endCondLst>
                                    <p:cond evt="begin" delay="0">
                                      <p:tn val="18"/>
                                    </p:cond>
                                  </p:end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subTnLst>
                                    <p:audio>
                                      <p:cMediaNode>
                                        <p:cTn display="0" masterRel="sameClick">
                                          <p:stCondLst>
                                            <p:cond evt="begin" delay="0">
                                              <p:tn val="18"/>
                                            </p:cond>
                                          </p:stCondLst>
                                          <p:endCondLst>
                                            <p:cond evt="onStopAudio" delay="0">
                                              <p:tgtEl>
                                                <p:sldTgt/>
                                              </p:tgtEl>
                                            </p:cond>
                                          </p:endCondLst>
                                        </p:cTn>
                                        <p:tgtEl>
                                          <p:sndTgt r:embed="rId2" name="chimes.wav"/>
                                        </p:tgtEl>
                                      </p:cMediaNode>
                                    </p:audio>
                                  </p:sub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heckerboard(across)">
                                      <p:cBhvr>
                                        <p:cTn id="25" dur="500"/>
                                        <p:tgtEl>
                                          <p:spTgt spid="11"/>
                                        </p:tgtEl>
                                      </p:cBhvr>
                                    </p:animEffect>
                                  </p:childTnLst>
                                  <p:subTnLst>
                                    <p:audio>
                                      <p:cMediaNode>
                                        <p:cTn display="0" masterRel="sameClick">
                                          <p:stCondLst>
                                            <p:cond evt="begin" delay="0">
                                              <p:tn val="23"/>
                                            </p:cond>
                                          </p:stCondLst>
                                          <p:endCondLst>
                                            <p:cond evt="onStopAudio" delay="0">
                                              <p:tgtEl>
                                                <p:sldTgt/>
                                              </p:tgtEl>
                                            </p:cond>
                                          </p:endCondLst>
                                        </p:cTn>
                                        <p:tgtEl>
                                          <p:sndTgt r:embed="rId2" name="chimes.wav"/>
                                        </p:tgtEl>
                                      </p:cMediaNode>
                                    </p:audio>
                                  </p:sub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inVertical)">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utoUpdateAnimBg="0"/>
      <p:bldP spid="6" grpId="0" autoUpdateAnimBg="0"/>
      <p:bldP spid="11" grpId="0" autoUpdateAnimBg="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66CC"/>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4976424E-3564-413B-9637-E45454B1CB6B}"/>
              </a:ext>
            </a:extLst>
          </p:cNvPr>
          <p:cNvGrpSpPr/>
          <p:nvPr/>
        </p:nvGrpSpPr>
        <p:grpSpPr>
          <a:xfrm>
            <a:off x="742398" y="784524"/>
            <a:ext cx="10897809" cy="5288951"/>
            <a:chOff x="227391" y="784524"/>
            <a:chExt cx="10897809" cy="5288951"/>
          </a:xfrm>
        </p:grpSpPr>
        <p:sp>
          <p:nvSpPr>
            <p:cNvPr id="5" name="Rectangle: Rounded Corners 4">
              <a:extLst>
                <a:ext uri="{FF2B5EF4-FFF2-40B4-BE49-F238E27FC236}">
                  <a16:creationId xmlns:a16="http://schemas.microsoft.com/office/drawing/2014/main" id="{5FFEFB8D-26D5-4190-8F76-28BD24524685}"/>
                </a:ext>
              </a:extLst>
            </p:cNvPr>
            <p:cNvSpPr/>
            <p:nvPr/>
          </p:nvSpPr>
          <p:spPr>
            <a:xfrm>
              <a:off x="227391" y="784524"/>
              <a:ext cx="10587753" cy="5288951"/>
            </a:xfrm>
            <a:prstGeom prst="roundRect">
              <a:avLst/>
            </a:prstGeom>
            <a:solidFill>
              <a:srgbClr val="00B05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Comic Sans MS" panose="030F0702030302020204" pitchFamily="66" charset="0"/>
              </a:endParaRPr>
            </a:p>
          </p:txBody>
        </p:sp>
        <p:sp>
          <p:nvSpPr>
            <p:cNvPr id="4" name="Text Box 6">
              <a:extLst>
                <a:ext uri="{FF2B5EF4-FFF2-40B4-BE49-F238E27FC236}">
                  <a16:creationId xmlns:a16="http://schemas.microsoft.com/office/drawing/2014/main" id="{256E34ED-7CD2-4F5B-BA06-3A0FC15458E3}"/>
                </a:ext>
              </a:extLst>
            </p:cNvPr>
            <p:cNvSpPr txBox="1">
              <a:spLocks noChangeArrowheads="1"/>
            </p:cNvSpPr>
            <p:nvPr/>
          </p:nvSpPr>
          <p:spPr bwMode="auto">
            <a:xfrm>
              <a:off x="227392" y="2751837"/>
              <a:ext cx="10897808" cy="131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Tw Cen MT" panose="020B0602020104020603" pitchFamily="34" charset="0"/>
                </a:defRPr>
              </a:lvl1pPr>
              <a:lvl2pPr marL="800100" indent="-342900">
                <a:defRPr>
                  <a:solidFill>
                    <a:schemeClr val="tx1"/>
                  </a:solidFill>
                  <a:latin typeface="Tw Cen MT" panose="020B0602020104020603" pitchFamily="34" charset="0"/>
                </a:defRPr>
              </a:lvl2pPr>
              <a:lvl3pPr marL="1257300" indent="-342900">
                <a:defRPr>
                  <a:solidFill>
                    <a:schemeClr val="tx1"/>
                  </a:solidFill>
                  <a:latin typeface="Tw Cen MT" panose="020B0602020104020603" pitchFamily="34" charset="0"/>
                </a:defRPr>
              </a:lvl3pPr>
              <a:lvl4pPr marL="1714500" indent="-342900">
                <a:defRPr>
                  <a:solidFill>
                    <a:schemeClr val="tx1"/>
                  </a:solidFill>
                  <a:latin typeface="Tw Cen MT" panose="020B0602020104020603" pitchFamily="34" charset="0"/>
                </a:defRPr>
              </a:lvl4pPr>
              <a:lvl5pPr marL="2171700" indent="-342900">
                <a:defRPr>
                  <a:solidFill>
                    <a:schemeClr val="tx1"/>
                  </a:solidFill>
                  <a:latin typeface="Tw Cen MT" panose="020B0602020104020603" pitchFamily="34" charset="0"/>
                </a:defRPr>
              </a:lvl5pPr>
              <a:lvl6pPr marL="2628900" indent="-342900" defTabSz="457200" eaLnBrk="0" fontAlgn="base" hangingPunct="0">
                <a:spcBef>
                  <a:spcPct val="0"/>
                </a:spcBef>
                <a:spcAft>
                  <a:spcPct val="0"/>
                </a:spcAft>
                <a:defRPr>
                  <a:solidFill>
                    <a:schemeClr val="tx1"/>
                  </a:solidFill>
                  <a:latin typeface="Tw Cen MT" panose="020B0602020104020603" pitchFamily="34" charset="0"/>
                </a:defRPr>
              </a:lvl6pPr>
              <a:lvl7pPr marL="3086100" indent="-342900" defTabSz="457200" eaLnBrk="0" fontAlgn="base" hangingPunct="0">
                <a:spcBef>
                  <a:spcPct val="0"/>
                </a:spcBef>
                <a:spcAft>
                  <a:spcPct val="0"/>
                </a:spcAft>
                <a:defRPr>
                  <a:solidFill>
                    <a:schemeClr val="tx1"/>
                  </a:solidFill>
                  <a:latin typeface="Tw Cen MT" panose="020B0602020104020603" pitchFamily="34" charset="0"/>
                </a:defRPr>
              </a:lvl7pPr>
              <a:lvl8pPr marL="3543300" indent="-342900" defTabSz="457200" eaLnBrk="0" fontAlgn="base" hangingPunct="0">
                <a:spcBef>
                  <a:spcPct val="0"/>
                </a:spcBef>
                <a:spcAft>
                  <a:spcPct val="0"/>
                </a:spcAft>
                <a:defRPr>
                  <a:solidFill>
                    <a:schemeClr val="tx1"/>
                  </a:solidFill>
                  <a:latin typeface="Tw Cen MT" panose="020B0602020104020603" pitchFamily="34" charset="0"/>
                </a:defRPr>
              </a:lvl8pPr>
              <a:lvl9pPr marL="4000500" indent="-342900" defTabSz="457200" eaLnBrk="0" fontAlgn="base" hangingPunct="0">
                <a:spcBef>
                  <a:spcPct val="0"/>
                </a:spcBef>
                <a:spcAft>
                  <a:spcPct val="0"/>
                </a:spcAft>
                <a:defRPr>
                  <a:solidFill>
                    <a:schemeClr val="tx1"/>
                  </a:solidFill>
                  <a:latin typeface="Tw Cen MT" panose="020B0602020104020603" pitchFamily="34" charset="0"/>
                </a:defRPr>
              </a:lvl9pPr>
            </a:lstStyle>
            <a:p>
              <a:pPr eaLnBrk="1" hangingPunct="1">
                <a:lnSpc>
                  <a:spcPct val="150000"/>
                </a:lnSpc>
                <a:buFontTx/>
                <a:buChar char="-"/>
              </a:pPr>
              <a:r>
                <a:rPr lang="en-US" altLang="en-US" sz="2800" b="1" dirty="0">
                  <a:solidFill>
                    <a:schemeClr val="bg1"/>
                  </a:solidFill>
                  <a:latin typeface="Comic Sans MS" panose="030F0702030302020204" pitchFamily="66" charset="0"/>
                  <a:cs typeface="Times New Roman" panose="02020603050405020304" pitchFamily="18" charset="0"/>
                </a:rPr>
                <a:t>Learn new words by </a:t>
              </a:r>
              <a:r>
                <a:rPr lang="en-US" altLang="en-US" sz="2800" b="1">
                  <a:solidFill>
                    <a:schemeClr val="bg1"/>
                  </a:solidFill>
                  <a:latin typeface="Comic Sans MS" panose="030F0702030302020204" pitchFamily="66" charset="0"/>
                  <a:cs typeface="Times New Roman" panose="02020603050405020304" pitchFamily="18" charset="0"/>
                </a:rPr>
                <a:t>heart.</a:t>
              </a:r>
            </a:p>
            <a:p>
              <a:pPr eaLnBrk="1" hangingPunct="1">
                <a:lnSpc>
                  <a:spcPct val="150000"/>
                </a:lnSpc>
                <a:buFontTx/>
                <a:buChar char="-"/>
              </a:pPr>
              <a:r>
                <a:rPr lang="en-US" altLang="en-US" sz="2800" b="1">
                  <a:solidFill>
                    <a:schemeClr val="bg1"/>
                  </a:solidFill>
                  <a:latin typeface="Comic Sans MS" panose="030F0702030302020204" pitchFamily="66" charset="0"/>
                  <a:cs typeface="Times New Roman" panose="02020603050405020304" pitchFamily="18" charset="0"/>
                </a:rPr>
                <a:t>Revise the structures.</a:t>
              </a:r>
              <a:endParaRPr lang="en-US" altLang="en-US" sz="2800" b="1" dirty="0">
                <a:solidFill>
                  <a:schemeClr val="bg1"/>
                </a:solidFill>
                <a:latin typeface="Comic Sans MS" panose="030F0702030302020204" pitchFamily="66" charset="0"/>
                <a:cs typeface="Times New Roman" panose="02020603050405020304" pitchFamily="18" charset="0"/>
              </a:endParaRPr>
            </a:p>
          </p:txBody>
        </p:sp>
        <p:sp>
          <p:nvSpPr>
            <p:cNvPr id="3" name="WordArt 5">
              <a:extLst>
                <a:ext uri="{FF2B5EF4-FFF2-40B4-BE49-F238E27FC236}">
                  <a16:creationId xmlns:a16="http://schemas.microsoft.com/office/drawing/2014/main" id="{F8EF83EA-4BA6-48C0-A9A4-011F80A1EFEF}"/>
                </a:ext>
              </a:extLst>
            </p:cNvPr>
            <p:cNvSpPr>
              <a:spLocks noChangeArrowheads="1" noChangeShapeType="1" noTextEdit="1"/>
            </p:cNvSpPr>
            <p:nvPr/>
          </p:nvSpPr>
          <p:spPr bwMode="auto">
            <a:xfrm rot="10800000" flipH="1" flipV="1">
              <a:off x="2820924" y="1527048"/>
              <a:ext cx="5410200" cy="2971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2251281"/>
                </a:avLst>
              </a:prstTxWarp>
            </a:bodyPr>
            <a:lstStyle/>
            <a:p>
              <a:pPr algn="ctr"/>
              <a:r>
                <a:rPr lang="en-US" sz="3600" b="1" kern="10" spc="50" dirty="0">
                  <a:ln w="9525" cmpd="sng">
                    <a:solidFill>
                      <a:schemeClr val="accent1"/>
                    </a:solidFill>
                    <a:prstDash val="solid"/>
                  </a:ln>
                  <a:solidFill>
                    <a:srgbClr val="70AD47">
                      <a:tint val="1000"/>
                    </a:srgbClr>
                  </a:solidFill>
                  <a:effectLst>
                    <a:glow rad="38100">
                      <a:schemeClr val="accent1">
                        <a:alpha val="40000"/>
                      </a:schemeClr>
                    </a:glow>
                  </a:effectLst>
                  <a:latin typeface="Monotype Corsiva" panose="03010101010201010101" pitchFamily="66" charset="0"/>
                </a:rPr>
                <a:t>Homework</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4464AA-3369-419E-B11D-23C5ED04F967}"/>
              </a:ext>
            </a:extLst>
          </p:cNvPr>
          <p:cNvSpPr txBox="1"/>
          <p:nvPr/>
        </p:nvSpPr>
        <p:spPr>
          <a:xfrm>
            <a:off x="715617" y="815009"/>
            <a:ext cx="1480931" cy="461665"/>
          </a:xfrm>
          <a:prstGeom prst="rect">
            <a:avLst/>
          </a:prstGeom>
          <a:noFill/>
        </p:spPr>
        <p:txBody>
          <a:bodyPr wrap="square" rtlCol="0">
            <a:spAutoFit/>
          </a:bodyPr>
          <a:lstStyle/>
          <a:p>
            <a:r>
              <a:rPr lang="en-US" sz="2400">
                <a:latin typeface="Comic Sans MS" panose="030F0702030302020204" pitchFamily="66" charset="0"/>
              </a:rPr>
              <a:t>-invite:</a:t>
            </a:r>
          </a:p>
        </p:txBody>
      </p:sp>
      <p:sp>
        <p:nvSpPr>
          <p:cNvPr id="5" name="TextBox 4">
            <a:extLst>
              <a:ext uri="{FF2B5EF4-FFF2-40B4-BE49-F238E27FC236}">
                <a16:creationId xmlns:a16="http://schemas.microsoft.com/office/drawing/2014/main" id="{BB4F7F30-3406-45D6-BE66-1CCA0478CFD1}"/>
              </a:ext>
            </a:extLst>
          </p:cNvPr>
          <p:cNvSpPr txBox="1"/>
          <p:nvPr/>
        </p:nvSpPr>
        <p:spPr>
          <a:xfrm>
            <a:off x="2537791" y="815009"/>
            <a:ext cx="1480931" cy="461665"/>
          </a:xfrm>
          <a:prstGeom prst="rect">
            <a:avLst/>
          </a:prstGeom>
          <a:noFill/>
        </p:spPr>
        <p:txBody>
          <a:bodyPr wrap="square" rtlCol="0">
            <a:spAutoFit/>
          </a:bodyPr>
          <a:lstStyle/>
          <a:p>
            <a:r>
              <a:rPr lang="en-US" sz="2400">
                <a:latin typeface="Comic Sans MS" panose="030F0702030302020204" pitchFamily="66" charset="0"/>
              </a:rPr>
              <a:t>mời</a:t>
            </a:r>
          </a:p>
        </p:txBody>
      </p:sp>
      <p:sp>
        <p:nvSpPr>
          <p:cNvPr id="6" name="TextBox 5">
            <a:extLst>
              <a:ext uri="{FF2B5EF4-FFF2-40B4-BE49-F238E27FC236}">
                <a16:creationId xmlns:a16="http://schemas.microsoft.com/office/drawing/2014/main" id="{349288AA-4FD7-4589-85F8-EE3255C67A9B}"/>
              </a:ext>
            </a:extLst>
          </p:cNvPr>
          <p:cNvSpPr txBox="1"/>
          <p:nvPr/>
        </p:nvSpPr>
        <p:spPr>
          <a:xfrm>
            <a:off x="715617" y="1494182"/>
            <a:ext cx="1997766" cy="461665"/>
          </a:xfrm>
          <a:prstGeom prst="rect">
            <a:avLst/>
          </a:prstGeom>
          <a:noFill/>
        </p:spPr>
        <p:txBody>
          <a:bodyPr wrap="square" rtlCol="0">
            <a:spAutoFit/>
          </a:bodyPr>
          <a:lstStyle/>
          <a:p>
            <a:r>
              <a:rPr lang="en-US" sz="2400">
                <a:latin typeface="Comic Sans MS" panose="030F0702030302020204" pitchFamily="66" charset="0"/>
              </a:rPr>
              <a:t>-invitation:</a:t>
            </a:r>
          </a:p>
        </p:txBody>
      </p:sp>
      <p:sp>
        <p:nvSpPr>
          <p:cNvPr id="7" name="TextBox 6">
            <a:extLst>
              <a:ext uri="{FF2B5EF4-FFF2-40B4-BE49-F238E27FC236}">
                <a16:creationId xmlns:a16="http://schemas.microsoft.com/office/drawing/2014/main" id="{DECD5A04-216F-4E39-80A3-B2AD764A5149}"/>
              </a:ext>
            </a:extLst>
          </p:cNvPr>
          <p:cNvSpPr txBox="1"/>
          <p:nvPr/>
        </p:nvSpPr>
        <p:spPr>
          <a:xfrm>
            <a:off x="2537791" y="1494182"/>
            <a:ext cx="1480931" cy="461665"/>
          </a:xfrm>
          <a:prstGeom prst="rect">
            <a:avLst/>
          </a:prstGeom>
          <a:noFill/>
        </p:spPr>
        <p:txBody>
          <a:bodyPr wrap="square" rtlCol="0">
            <a:spAutoFit/>
          </a:bodyPr>
          <a:lstStyle/>
          <a:p>
            <a:r>
              <a:rPr lang="en-US" sz="2400">
                <a:latin typeface="Comic Sans MS" panose="030F0702030302020204" pitchFamily="66" charset="0"/>
              </a:rPr>
              <a:t>lời mời</a:t>
            </a:r>
          </a:p>
        </p:txBody>
      </p:sp>
      <p:sp>
        <p:nvSpPr>
          <p:cNvPr id="8" name="TextBox 7">
            <a:extLst>
              <a:ext uri="{FF2B5EF4-FFF2-40B4-BE49-F238E27FC236}">
                <a16:creationId xmlns:a16="http://schemas.microsoft.com/office/drawing/2014/main" id="{C71B548B-6228-42A0-8B3F-9CE1D441749A}"/>
              </a:ext>
            </a:extLst>
          </p:cNvPr>
          <p:cNvSpPr txBox="1"/>
          <p:nvPr/>
        </p:nvSpPr>
        <p:spPr>
          <a:xfrm>
            <a:off x="715616" y="2093843"/>
            <a:ext cx="2594113" cy="461665"/>
          </a:xfrm>
          <a:prstGeom prst="rect">
            <a:avLst/>
          </a:prstGeom>
          <a:noFill/>
        </p:spPr>
        <p:txBody>
          <a:bodyPr wrap="square" rtlCol="0">
            <a:spAutoFit/>
          </a:bodyPr>
          <a:lstStyle/>
          <a:p>
            <a:r>
              <a:rPr lang="en-US" sz="2400">
                <a:latin typeface="Comic Sans MS" panose="030F0702030302020204" pitchFamily="66" charset="0"/>
              </a:rPr>
              <a:t>-invitation card:</a:t>
            </a:r>
          </a:p>
        </p:txBody>
      </p:sp>
      <p:sp>
        <p:nvSpPr>
          <p:cNvPr id="9" name="TextBox 8">
            <a:extLst>
              <a:ext uri="{FF2B5EF4-FFF2-40B4-BE49-F238E27FC236}">
                <a16:creationId xmlns:a16="http://schemas.microsoft.com/office/drawing/2014/main" id="{BD99D173-BCF5-4566-A218-CBC05F5374C1}"/>
              </a:ext>
            </a:extLst>
          </p:cNvPr>
          <p:cNvSpPr txBox="1"/>
          <p:nvPr/>
        </p:nvSpPr>
        <p:spPr>
          <a:xfrm>
            <a:off x="3278256" y="2090529"/>
            <a:ext cx="2168387" cy="461665"/>
          </a:xfrm>
          <a:prstGeom prst="rect">
            <a:avLst/>
          </a:prstGeom>
          <a:noFill/>
        </p:spPr>
        <p:txBody>
          <a:bodyPr wrap="square" rtlCol="0">
            <a:spAutoFit/>
          </a:bodyPr>
          <a:lstStyle/>
          <a:p>
            <a:r>
              <a:rPr lang="en-US" sz="2400">
                <a:latin typeface="Comic Sans MS" panose="030F0702030302020204" pitchFamily="66" charset="0"/>
              </a:rPr>
              <a:t>thiệp mời</a:t>
            </a:r>
          </a:p>
        </p:txBody>
      </p:sp>
      <p:sp>
        <p:nvSpPr>
          <p:cNvPr id="10" name="TextBox 9">
            <a:extLst>
              <a:ext uri="{FF2B5EF4-FFF2-40B4-BE49-F238E27FC236}">
                <a16:creationId xmlns:a16="http://schemas.microsoft.com/office/drawing/2014/main" id="{42979E3A-784D-45AC-BA16-0B8015876BB7}"/>
              </a:ext>
            </a:extLst>
          </p:cNvPr>
          <p:cNvSpPr txBox="1"/>
          <p:nvPr/>
        </p:nvSpPr>
        <p:spPr>
          <a:xfrm>
            <a:off x="715617" y="2769702"/>
            <a:ext cx="1411358" cy="461665"/>
          </a:xfrm>
          <a:prstGeom prst="rect">
            <a:avLst/>
          </a:prstGeom>
          <a:noFill/>
        </p:spPr>
        <p:txBody>
          <a:bodyPr wrap="square" rtlCol="0">
            <a:spAutoFit/>
          </a:bodyPr>
          <a:lstStyle/>
          <a:p>
            <a:r>
              <a:rPr lang="en-US" sz="2400">
                <a:latin typeface="Comic Sans MS" panose="030F0702030302020204" pitchFamily="66" charset="0"/>
              </a:rPr>
              <a:t>-start:</a:t>
            </a:r>
          </a:p>
        </p:txBody>
      </p:sp>
      <p:sp>
        <p:nvSpPr>
          <p:cNvPr id="11" name="TextBox 10">
            <a:extLst>
              <a:ext uri="{FF2B5EF4-FFF2-40B4-BE49-F238E27FC236}">
                <a16:creationId xmlns:a16="http://schemas.microsoft.com/office/drawing/2014/main" id="{26AE9974-C2B1-4A94-BAF8-05AA7120F5EB}"/>
              </a:ext>
            </a:extLst>
          </p:cNvPr>
          <p:cNvSpPr txBox="1"/>
          <p:nvPr/>
        </p:nvSpPr>
        <p:spPr>
          <a:xfrm>
            <a:off x="1850335" y="2774167"/>
            <a:ext cx="2168387" cy="461665"/>
          </a:xfrm>
          <a:prstGeom prst="rect">
            <a:avLst/>
          </a:prstGeom>
          <a:noFill/>
        </p:spPr>
        <p:txBody>
          <a:bodyPr wrap="square" rtlCol="0">
            <a:spAutoFit/>
          </a:bodyPr>
          <a:lstStyle/>
          <a:p>
            <a:r>
              <a:rPr lang="en-US" sz="2400">
                <a:latin typeface="Comic Sans MS" panose="030F0702030302020204" pitchFamily="66" charset="0"/>
              </a:rPr>
              <a:t>bắt đầu</a:t>
            </a:r>
          </a:p>
        </p:txBody>
      </p:sp>
      <p:sp>
        <p:nvSpPr>
          <p:cNvPr id="12" name="TextBox 11">
            <a:extLst>
              <a:ext uri="{FF2B5EF4-FFF2-40B4-BE49-F238E27FC236}">
                <a16:creationId xmlns:a16="http://schemas.microsoft.com/office/drawing/2014/main" id="{CC41068E-B292-4A74-9ABB-DFEF70C3F7D7}"/>
              </a:ext>
            </a:extLst>
          </p:cNvPr>
          <p:cNvSpPr txBox="1"/>
          <p:nvPr/>
        </p:nvSpPr>
        <p:spPr>
          <a:xfrm>
            <a:off x="750403" y="3372677"/>
            <a:ext cx="1411358" cy="461665"/>
          </a:xfrm>
          <a:prstGeom prst="rect">
            <a:avLst/>
          </a:prstGeom>
          <a:noFill/>
        </p:spPr>
        <p:txBody>
          <a:bodyPr wrap="square" rtlCol="0">
            <a:spAutoFit/>
          </a:bodyPr>
          <a:lstStyle/>
          <a:p>
            <a:r>
              <a:rPr lang="en-US" sz="2400">
                <a:latin typeface="Comic Sans MS" panose="030F0702030302020204" pitchFamily="66" charset="0"/>
              </a:rPr>
              <a:t>-finish:</a:t>
            </a:r>
          </a:p>
        </p:txBody>
      </p:sp>
      <p:sp>
        <p:nvSpPr>
          <p:cNvPr id="13" name="TextBox 12">
            <a:extLst>
              <a:ext uri="{FF2B5EF4-FFF2-40B4-BE49-F238E27FC236}">
                <a16:creationId xmlns:a16="http://schemas.microsoft.com/office/drawing/2014/main" id="{9337D834-6D97-4916-B267-27AECD9673AF}"/>
              </a:ext>
            </a:extLst>
          </p:cNvPr>
          <p:cNvSpPr txBox="1"/>
          <p:nvPr/>
        </p:nvSpPr>
        <p:spPr>
          <a:xfrm>
            <a:off x="2012672" y="3391336"/>
            <a:ext cx="2168387" cy="461665"/>
          </a:xfrm>
          <a:prstGeom prst="rect">
            <a:avLst/>
          </a:prstGeom>
          <a:noFill/>
        </p:spPr>
        <p:txBody>
          <a:bodyPr wrap="square" rtlCol="0">
            <a:spAutoFit/>
          </a:bodyPr>
          <a:lstStyle/>
          <a:p>
            <a:r>
              <a:rPr lang="en-US" sz="2400">
                <a:latin typeface="Comic Sans MS" panose="030F0702030302020204" pitchFamily="66" charset="0"/>
              </a:rPr>
              <a:t>kết thúc</a:t>
            </a:r>
          </a:p>
        </p:txBody>
      </p:sp>
      <p:sp>
        <p:nvSpPr>
          <p:cNvPr id="14" name="TextBox 13">
            <a:extLst>
              <a:ext uri="{FF2B5EF4-FFF2-40B4-BE49-F238E27FC236}">
                <a16:creationId xmlns:a16="http://schemas.microsoft.com/office/drawing/2014/main" id="{D46BB614-D267-4F30-B47F-ACE2FA9177F3}"/>
              </a:ext>
            </a:extLst>
          </p:cNvPr>
          <p:cNvSpPr txBox="1"/>
          <p:nvPr/>
        </p:nvSpPr>
        <p:spPr>
          <a:xfrm>
            <a:off x="776908" y="3989846"/>
            <a:ext cx="1411358" cy="461665"/>
          </a:xfrm>
          <a:prstGeom prst="rect">
            <a:avLst/>
          </a:prstGeom>
          <a:noFill/>
        </p:spPr>
        <p:txBody>
          <a:bodyPr wrap="square" rtlCol="0">
            <a:spAutoFit/>
          </a:bodyPr>
          <a:lstStyle/>
          <a:p>
            <a:r>
              <a:rPr lang="en-US" sz="2400">
                <a:latin typeface="Comic Sans MS" panose="030F0702030302020204" pitchFamily="66" charset="0"/>
              </a:rPr>
              <a:t>-hope:</a:t>
            </a:r>
          </a:p>
        </p:txBody>
      </p:sp>
      <p:sp>
        <p:nvSpPr>
          <p:cNvPr id="15" name="TextBox 14">
            <a:extLst>
              <a:ext uri="{FF2B5EF4-FFF2-40B4-BE49-F238E27FC236}">
                <a16:creationId xmlns:a16="http://schemas.microsoft.com/office/drawing/2014/main" id="{8B1FE2E2-1D41-4BC6-8D00-C5E40DDFC7E6}"/>
              </a:ext>
            </a:extLst>
          </p:cNvPr>
          <p:cNvSpPr txBox="1"/>
          <p:nvPr/>
        </p:nvSpPr>
        <p:spPr>
          <a:xfrm>
            <a:off x="2012672" y="3975442"/>
            <a:ext cx="2168387" cy="461665"/>
          </a:xfrm>
          <a:prstGeom prst="rect">
            <a:avLst/>
          </a:prstGeom>
          <a:noFill/>
        </p:spPr>
        <p:txBody>
          <a:bodyPr wrap="square" rtlCol="0">
            <a:spAutoFit/>
          </a:bodyPr>
          <a:lstStyle/>
          <a:p>
            <a:r>
              <a:rPr lang="en-US" sz="2400">
                <a:latin typeface="Comic Sans MS" panose="030F0702030302020204" pitchFamily="66" charset="0"/>
              </a:rPr>
              <a:t>hi vọng</a:t>
            </a:r>
          </a:p>
        </p:txBody>
      </p:sp>
      <p:sp>
        <p:nvSpPr>
          <p:cNvPr id="16" name="TextBox 15">
            <a:extLst>
              <a:ext uri="{FF2B5EF4-FFF2-40B4-BE49-F238E27FC236}">
                <a16:creationId xmlns:a16="http://schemas.microsoft.com/office/drawing/2014/main" id="{0B4DAA68-FF63-4221-A856-C3BAEC90BC6C}"/>
              </a:ext>
            </a:extLst>
          </p:cNvPr>
          <p:cNvSpPr txBox="1"/>
          <p:nvPr/>
        </p:nvSpPr>
        <p:spPr>
          <a:xfrm>
            <a:off x="785190" y="4607015"/>
            <a:ext cx="1411358" cy="461665"/>
          </a:xfrm>
          <a:prstGeom prst="rect">
            <a:avLst/>
          </a:prstGeom>
          <a:noFill/>
        </p:spPr>
        <p:txBody>
          <a:bodyPr wrap="square" rtlCol="0">
            <a:spAutoFit/>
          </a:bodyPr>
          <a:lstStyle/>
          <a:p>
            <a:r>
              <a:rPr lang="en-US" sz="2400">
                <a:latin typeface="Comic Sans MS" panose="030F0702030302020204" pitchFamily="66" charset="0"/>
              </a:rPr>
              <a:t>-join:</a:t>
            </a:r>
          </a:p>
        </p:txBody>
      </p:sp>
      <p:sp>
        <p:nvSpPr>
          <p:cNvPr id="17" name="TextBox 16">
            <a:extLst>
              <a:ext uri="{FF2B5EF4-FFF2-40B4-BE49-F238E27FC236}">
                <a16:creationId xmlns:a16="http://schemas.microsoft.com/office/drawing/2014/main" id="{F91D18D2-2618-4E4E-AD70-05EC95BDE9BA}"/>
              </a:ext>
            </a:extLst>
          </p:cNvPr>
          <p:cNvSpPr txBox="1"/>
          <p:nvPr/>
        </p:nvSpPr>
        <p:spPr>
          <a:xfrm>
            <a:off x="2012671" y="4612213"/>
            <a:ext cx="2168387" cy="461665"/>
          </a:xfrm>
          <a:prstGeom prst="rect">
            <a:avLst/>
          </a:prstGeom>
          <a:noFill/>
        </p:spPr>
        <p:txBody>
          <a:bodyPr wrap="square" rtlCol="0">
            <a:spAutoFit/>
          </a:bodyPr>
          <a:lstStyle/>
          <a:p>
            <a:r>
              <a:rPr lang="en-US" sz="2400">
                <a:latin typeface="Comic Sans MS" panose="030F0702030302020204" pitchFamily="66" charset="0"/>
              </a:rPr>
              <a:t>tham gia</a:t>
            </a:r>
          </a:p>
        </p:txBody>
      </p:sp>
      <p:sp>
        <p:nvSpPr>
          <p:cNvPr id="18" name="TextBox 17">
            <a:extLst>
              <a:ext uri="{FF2B5EF4-FFF2-40B4-BE49-F238E27FC236}">
                <a16:creationId xmlns:a16="http://schemas.microsoft.com/office/drawing/2014/main" id="{BBFD5092-6BD2-4F8A-90C7-0974F138130F}"/>
              </a:ext>
            </a:extLst>
          </p:cNvPr>
          <p:cNvSpPr txBox="1"/>
          <p:nvPr/>
        </p:nvSpPr>
        <p:spPr>
          <a:xfrm>
            <a:off x="298174" y="268357"/>
            <a:ext cx="3279913" cy="461665"/>
          </a:xfrm>
          <a:prstGeom prst="rect">
            <a:avLst/>
          </a:prstGeom>
          <a:noFill/>
        </p:spPr>
        <p:txBody>
          <a:bodyPr wrap="square" rtlCol="0">
            <a:spAutoFit/>
          </a:bodyPr>
          <a:lstStyle/>
          <a:p>
            <a:r>
              <a:rPr lang="en-US" sz="2400">
                <a:solidFill>
                  <a:srgbClr val="FF0000"/>
                </a:solidFill>
                <a:latin typeface="Comic Sans MS" panose="030F0702030302020204" pitchFamily="66" charset="0"/>
              </a:rPr>
              <a:t>VOCABULARY</a:t>
            </a:r>
          </a:p>
        </p:txBody>
      </p:sp>
    </p:spTree>
    <p:extLst>
      <p:ext uri="{BB962C8B-B14F-4D97-AF65-F5344CB8AC3E}">
        <p14:creationId xmlns:p14="http://schemas.microsoft.com/office/powerpoint/2010/main" val="163453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arn(inVertical)">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barn(inVertical)">
                                      <p:cBhvr>
                                        <p:cTn id="42" dur="5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animEffect transition="in" filter="barn(inVertical)">
                                      <p:cBhvr>
                                        <p:cTn id="47" dur="500"/>
                                        <p:tgtEl>
                                          <p:spTgt spid="12">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arn(inVertic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inVertic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arn(inVertical)">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6">
                                            <p:txEl>
                                              <p:pRg st="0" end="0"/>
                                            </p:txEl>
                                          </p:spTgt>
                                        </p:tgtEl>
                                        <p:attrNameLst>
                                          <p:attrName>style.visibility</p:attrName>
                                        </p:attrNameLst>
                                      </p:cBhvr>
                                      <p:to>
                                        <p:strVal val="visible"/>
                                      </p:to>
                                    </p:set>
                                    <p:animEffect transition="in" filter="barn(inVertical)">
                                      <p:cBhvr>
                                        <p:cTn id="67" dur="500"/>
                                        <p:tgtEl>
                                          <p:spTgt spid="16">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7">
                                            <p:txEl>
                                              <p:pRg st="0" end="0"/>
                                            </p:txEl>
                                          </p:spTgt>
                                        </p:tgtEl>
                                        <p:attrNameLst>
                                          <p:attrName>style.visibility</p:attrName>
                                        </p:attrNameLst>
                                      </p:cBhvr>
                                      <p:to>
                                        <p:strVal val="visible"/>
                                      </p:to>
                                    </p:set>
                                    <p:animEffect transition="in" filter="barn(inVertical)">
                                      <p:cBhvr>
                                        <p:cTn id="72"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10"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D9F720-1F44-45CF-BCDB-6D3E8ADCDA2F}"/>
              </a:ext>
            </a:extLst>
          </p:cNvPr>
          <p:cNvSpPr txBox="1"/>
          <p:nvPr/>
        </p:nvSpPr>
        <p:spPr>
          <a:xfrm>
            <a:off x="298174" y="268357"/>
            <a:ext cx="3279913" cy="461665"/>
          </a:xfrm>
          <a:prstGeom prst="rect">
            <a:avLst/>
          </a:prstGeom>
          <a:noFill/>
        </p:spPr>
        <p:txBody>
          <a:bodyPr wrap="square" rtlCol="0">
            <a:spAutoFit/>
          </a:bodyPr>
          <a:lstStyle/>
          <a:p>
            <a:r>
              <a:rPr lang="en-US" sz="2400">
                <a:solidFill>
                  <a:srgbClr val="FF0000"/>
                </a:solidFill>
                <a:latin typeface="Comic Sans MS" panose="030F0702030302020204" pitchFamily="66" charset="0"/>
              </a:rPr>
              <a:t>STRUCTURES</a:t>
            </a:r>
          </a:p>
        </p:txBody>
      </p:sp>
      <p:sp>
        <p:nvSpPr>
          <p:cNvPr id="8" name="TextBox 7">
            <a:extLst>
              <a:ext uri="{FF2B5EF4-FFF2-40B4-BE49-F238E27FC236}">
                <a16:creationId xmlns:a16="http://schemas.microsoft.com/office/drawing/2014/main" id="{7A171ACF-177D-4BAA-82F2-C61BD2A6C0B9}"/>
              </a:ext>
            </a:extLst>
          </p:cNvPr>
          <p:cNvSpPr txBox="1"/>
          <p:nvPr/>
        </p:nvSpPr>
        <p:spPr>
          <a:xfrm>
            <a:off x="377687" y="1224987"/>
            <a:ext cx="7431155" cy="430887"/>
          </a:xfrm>
          <a:prstGeom prst="rect">
            <a:avLst/>
          </a:prstGeom>
          <a:noFill/>
        </p:spPr>
        <p:txBody>
          <a:bodyPr wrap="square" rtlCol="0">
            <a:spAutoFit/>
          </a:bodyPr>
          <a:lstStyle/>
          <a:p>
            <a:r>
              <a:rPr lang="en-US" sz="220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1.</a:t>
            </a:r>
            <a:r>
              <a:rPr lang="en-US" sz="2200">
                <a:effectLst/>
                <a:latin typeface="Comic Sans MS" panose="030F0702030302020204" pitchFamily="66" charset="0"/>
                <a:ea typeface="Calibri" panose="020F0502020204030204" pitchFamily="34" charset="0"/>
                <a:cs typeface="Times New Roman" panose="02020603050405020304" pitchFamily="18" charset="0"/>
              </a:rPr>
              <a:t>How old will you be on your next birthday?</a:t>
            </a:r>
          </a:p>
        </p:txBody>
      </p:sp>
      <p:sp>
        <p:nvSpPr>
          <p:cNvPr id="9" name="TextBox 8">
            <a:extLst>
              <a:ext uri="{FF2B5EF4-FFF2-40B4-BE49-F238E27FC236}">
                <a16:creationId xmlns:a16="http://schemas.microsoft.com/office/drawing/2014/main" id="{FBE4BDCC-9BA2-47F1-95D8-488C05AFD3F5}"/>
              </a:ext>
            </a:extLst>
          </p:cNvPr>
          <p:cNvSpPr txBox="1"/>
          <p:nvPr/>
        </p:nvSpPr>
        <p:spPr>
          <a:xfrm>
            <a:off x="377687" y="1729842"/>
            <a:ext cx="5655364" cy="430887"/>
          </a:xfrm>
          <a:prstGeom prst="rect">
            <a:avLst/>
          </a:prstGeom>
          <a:noFill/>
        </p:spPr>
        <p:txBody>
          <a:bodyPr wrap="square" rtlCol="0">
            <a:spAutoFit/>
          </a:bodyPr>
          <a:lstStyle/>
          <a:p>
            <a:r>
              <a:rPr lang="en-US" sz="2200">
                <a:effectLst/>
                <a:latin typeface="Comic Sans MS" panose="030F0702030302020204" pitchFamily="66" charset="0"/>
                <a:ea typeface="Calibri" panose="020F0502020204030204" pitchFamily="34" charset="0"/>
                <a:cs typeface="Times New Roman" panose="02020603050405020304" pitchFamily="18" charset="0"/>
              </a:rPr>
              <a:t>I will be thirteen on my next birthday.</a:t>
            </a:r>
          </a:p>
        </p:txBody>
      </p:sp>
      <p:sp>
        <p:nvSpPr>
          <p:cNvPr id="10" name="TextBox 9">
            <a:extLst>
              <a:ext uri="{FF2B5EF4-FFF2-40B4-BE49-F238E27FC236}">
                <a16:creationId xmlns:a16="http://schemas.microsoft.com/office/drawing/2014/main" id="{A3ED2DA8-A5DF-48E2-9A9A-82DBCF5B2EEC}"/>
              </a:ext>
            </a:extLst>
          </p:cNvPr>
          <p:cNvSpPr txBox="1"/>
          <p:nvPr/>
        </p:nvSpPr>
        <p:spPr>
          <a:xfrm>
            <a:off x="377686" y="2306336"/>
            <a:ext cx="7431155" cy="430887"/>
          </a:xfrm>
          <a:prstGeom prst="rect">
            <a:avLst/>
          </a:prstGeom>
          <a:noFill/>
        </p:spPr>
        <p:txBody>
          <a:bodyPr wrap="square" rtlCol="0">
            <a:spAutoFit/>
          </a:bodyPr>
          <a:lstStyle/>
          <a:p>
            <a:r>
              <a:rPr lang="en-US" sz="220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2.</a:t>
            </a:r>
            <a:r>
              <a:rPr lang="en-US" sz="2200">
                <a:effectLst/>
                <a:latin typeface="Comic Sans MS" panose="030F0702030302020204" pitchFamily="66" charset="0"/>
                <a:ea typeface="Calibri" panose="020F0502020204030204" pitchFamily="34" charset="0"/>
                <a:cs typeface="Times New Roman" panose="02020603050405020304" pitchFamily="18" charset="0"/>
              </a:rPr>
              <a:t>What is your date of birth?</a:t>
            </a:r>
          </a:p>
        </p:txBody>
      </p:sp>
      <p:sp>
        <p:nvSpPr>
          <p:cNvPr id="11" name="TextBox 10">
            <a:extLst>
              <a:ext uri="{FF2B5EF4-FFF2-40B4-BE49-F238E27FC236}">
                <a16:creationId xmlns:a16="http://schemas.microsoft.com/office/drawing/2014/main" id="{EB155B47-4B50-4E3B-A074-5D8DE9C65EDC}"/>
              </a:ext>
            </a:extLst>
          </p:cNvPr>
          <p:cNvSpPr txBox="1"/>
          <p:nvPr/>
        </p:nvSpPr>
        <p:spPr>
          <a:xfrm>
            <a:off x="377686" y="2882830"/>
            <a:ext cx="7431155" cy="430887"/>
          </a:xfrm>
          <a:prstGeom prst="rect">
            <a:avLst/>
          </a:prstGeom>
          <a:noFill/>
        </p:spPr>
        <p:txBody>
          <a:bodyPr wrap="square" rtlCol="0">
            <a:spAutoFit/>
          </a:bodyPr>
          <a:lstStyle/>
          <a:p>
            <a:r>
              <a:rPr lang="en-US" sz="2200">
                <a:latin typeface="Comic Sans MS" panose="030F0702030302020204" pitchFamily="66" charset="0"/>
                <a:ea typeface="Calibri" panose="020F0502020204030204" pitchFamily="34" charset="0"/>
                <a:cs typeface="Times New Roman" panose="02020603050405020304" pitchFamily="18" charset="0"/>
              </a:rPr>
              <a:t>My</a:t>
            </a:r>
            <a:r>
              <a:rPr lang="en-US" sz="220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en-US" sz="2200">
                <a:effectLst/>
                <a:latin typeface="Comic Sans MS" panose="030F0702030302020204" pitchFamily="66" charset="0"/>
                <a:ea typeface="Calibri" panose="020F0502020204030204" pitchFamily="34" charset="0"/>
                <a:cs typeface="Times New Roman" panose="02020603050405020304" pitchFamily="18" charset="0"/>
              </a:rPr>
              <a:t>date of birth is December 15</a:t>
            </a:r>
            <a:r>
              <a:rPr lang="en-US" sz="2200" baseline="30000">
                <a:effectLst/>
                <a:latin typeface="Comic Sans MS" panose="030F0702030302020204" pitchFamily="66" charset="0"/>
                <a:ea typeface="Calibri" panose="020F0502020204030204" pitchFamily="34" charset="0"/>
                <a:cs typeface="Times New Roman" panose="02020603050405020304" pitchFamily="18" charset="0"/>
              </a:rPr>
              <a:t>th</a:t>
            </a:r>
            <a:r>
              <a:rPr lang="en-US" sz="2200">
                <a:effectLst/>
                <a:latin typeface="Comic Sans MS" panose="030F0702030302020204" pitchFamily="66" charset="0"/>
                <a:ea typeface="Calibri" panose="020F0502020204030204" pitchFamily="34" charset="0"/>
                <a:cs typeface="Times New Roman" panose="02020603050405020304" pitchFamily="18" charset="0"/>
              </a:rPr>
              <a:t>.</a:t>
            </a:r>
          </a:p>
        </p:txBody>
      </p:sp>
      <p:sp>
        <p:nvSpPr>
          <p:cNvPr id="13" name="TextBox 12">
            <a:extLst>
              <a:ext uri="{FF2B5EF4-FFF2-40B4-BE49-F238E27FC236}">
                <a16:creationId xmlns:a16="http://schemas.microsoft.com/office/drawing/2014/main" id="{092ED641-C0D0-46A0-B16A-A96B12DE6CE3}"/>
              </a:ext>
            </a:extLst>
          </p:cNvPr>
          <p:cNvSpPr txBox="1"/>
          <p:nvPr/>
        </p:nvSpPr>
        <p:spPr>
          <a:xfrm>
            <a:off x="377686" y="3459324"/>
            <a:ext cx="7431155" cy="430887"/>
          </a:xfrm>
          <a:prstGeom prst="rect">
            <a:avLst/>
          </a:prstGeom>
          <a:noFill/>
        </p:spPr>
        <p:txBody>
          <a:bodyPr wrap="square" rtlCol="0">
            <a:spAutoFit/>
          </a:bodyPr>
          <a:lstStyle/>
          <a:p>
            <a:r>
              <a:rPr lang="en-US" sz="2200">
                <a:solidFill>
                  <a:srgbClr val="FF0000"/>
                </a:solidFill>
                <a:effectLst/>
                <a:latin typeface="Comic Sans MS" panose="030F0702030302020204" pitchFamily="66" charset="0"/>
                <a:ea typeface="Calibri" panose="020F0502020204030204" pitchFamily="34" charset="0"/>
                <a:cs typeface="Times New Roman" panose="02020603050405020304" pitchFamily="18" charset="0"/>
              </a:rPr>
              <a:t>3.</a:t>
            </a:r>
            <a:r>
              <a:rPr lang="en-US" sz="2200">
                <a:effectLst/>
                <a:latin typeface="Comic Sans MS" panose="030F0702030302020204" pitchFamily="66" charset="0"/>
                <a:ea typeface="Calibri" panose="020F0502020204030204" pitchFamily="34" charset="0"/>
                <a:cs typeface="Times New Roman" panose="02020603050405020304" pitchFamily="18" charset="0"/>
              </a:rPr>
              <a:t>When is your birthday?</a:t>
            </a:r>
          </a:p>
        </p:txBody>
      </p:sp>
      <p:sp>
        <p:nvSpPr>
          <p:cNvPr id="14" name="TextBox 13">
            <a:extLst>
              <a:ext uri="{FF2B5EF4-FFF2-40B4-BE49-F238E27FC236}">
                <a16:creationId xmlns:a16="http://schemas.microsoft.com/office/drawing/2014/main" id="{36368583-B94E-42C2-98AD-03560FCCC8D5}"/>
              </a:ext>
            </a:extLst>
          </p:cNvPr>
          <p:cNvSpPr txBox="1"/>
          <p:nvPr/>
        </p:nvSpPr>
        <p:spPr>
          <a:xfrm>
            <a:off x="377686" y="4035818"/>
            <a:ext cx="7431155" cy="430887"/>
          </a:xfrm>
          <a:prstGeom prst="rect">
            <a:avLst/>
          </a:prstGeom>
          <a:noFill/>
        </p:spPr>
        <p:txBody>
          <a:bodyPr wrap="square" rtlCol="0">
            <a:spAutoFit/>
          </a:bodyPr>
          <a:lstStyle/>
          <a:p>
            <a:r>
              <a:rPr lang="en-US" sz="2200">
                <a:effectLst/>
                <a:latin typeface="Comic Sans MS" panose="030F0702030302020204" pitchFamily="66" charset="0"/>
                <a:ea typeface="Calibri" panose="020F0502020204030204" pitchFamily="34" charset="0"/>
                <a:cs typeface="Times New Roman" panose="02020603050405020304" pitchFamily="18" charset="0"/>
              </a:rPr>
              <a:t>It’s on the fifth of May.</a:t>
            </a:r>
          </a:p>
        </p:txBody>
      </p:sp>
    </p:spTree>
    <p:extLst>
      <p:ext uri="{BB962C8B-B14F-4D97-AF65-F5344CB8AC3E}">
        <p14:creationId xmlns:p14="http://schemas.microsoft.com/office/powerpoint/2010/main" val="286598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barn(inVertical)">
                                      <p:cBhvr>
                                        <p:cTn id="17" dur="5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barn(inVertical)">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AC98AC2-CA76-49D8-BDDD-D74D7FCFFE2A}"/>
              </a:ext>
            </a:extLst>
          </p:cNvPr>
          <p:cNvGraphicFramePr>
            <a:graphicFrameLocks noGrp="1"/>
          </p:cNvGraphicFramePr>
          <p:nvPr>
            <p:extLst>
              <p:ext uri="{D42A27DB-BD31-4B8C-83A1-F6EECF244321}">
                <p14:modId xmlns:p14="http://schemas.microsoft.com/office/powerpoint/2010/main" val="3066717609"/>
              </p:ext>
            </p:extLst>
          </p:nvPr>
        </p:nvGraphicFramePr>
        <p:xfrm>
          <a:off x="2032000" y="1574800"/>
          <a:ext cx="8128000" cy="3962400"/>
        </p:xfrm>
        <a:graphic>
          <a:graphicData uri="http://schemas.openxmlformats.org/drawingml/2006/table">
            <a:tbl>
              <a:tblPr firstRow="1" bandRow="1">
                <a:tableStyleId>{5940675A-B579-460E-94D1-54222C63F5DA}</a:tableStyleId>
              </a:tblPr>
              <a:tblGrid>
                <a:gridCol w="1406939">
                  <a:extLst>
                    <a:ext uri="{9D8B030D-6E8A-4147-A177-3AD203B41FA5}">
                      <a16:colId xmlns:a16="http://schemas.microsoft.com/office/drawing/2014/main" val="1362455892"/>
                    </a:ext>
                  </a:extLst>
                </a:gridCol>
                <a:gridCol w="2027583">
                  <a:extLst>
                    <a:ext uri="{9D8B030D-6E8A-4147-A177-3AD203B41FA5}">
                      <a16:colId xmlns:a16="http://schemas.microsoft.com/office/drawing/2014/main" val="2205741778"/>
                    </a:ext>
                  </a:extLst>
                </a:gridCol>
                <a:gridCol w="2661478">
                  <a:extLst>
                    <a:ext uri="{9D8B030D-6E8A-4147-A177-3AD203B41FA5}">
                      <a16:colId xmlns:a16="http://schemas.microsoft.com/office/drawing/2014/main" val="775085824"/>
                    </a:ext>
                  </a:extLst>
                </a:gridCol>
                <a:gridCol w="2032000">
                  <a:extLst>
                    <a:ext uri="{9D8B030D-6E8A-4147-A177-3AD203B41FA5}">
                      <a16:colId xmlns:a16="http://schemas.microsoft.com/office/drawing/2014/main" val="1421818022"/>
                    </a:ext>
                  </a:extLst>
                </a:gridCol>
              </a:tblGrid>
              <a:tr h="370840">
                <a:tc>
                  <a:txBody>
                    <a:bodyPr/>
                    <a:lstStyle/>
                    <a:p>
                      <a:r>
                        <a:rPr lang="en-US" sz="2000">
                          <a:latin typeface="Comic Sans MS" panose="030F0702030302020204" pitchFamily="66" charset="0"/>
                        </a:rPr>
                        <a:t>First</a:t>
                      </a:r>
                    </a:p>
                  </a:txBody>
                  <a:tcPr/>
                </a:tc>
                <a:tc>
                  <a:txBody>
                    <a:bodyPr/>
                    <a:lstStyle/>
                    <a:p>
                      <a:r>
                        <a:rPr lang="en-US" sz="2000">
                          <a:latin typeface="Comic Sans MS" panose="030F0702030302020204" pitchFamily="66" charset="0"/>
                        </a:rPr>
                        <a:t>Eleventh</a:t>
                      </a:r>
                    </a:p>
                  </a:txBody>
                  <a:tcPr/>
                </a:tc>
                <a:tc>
                  <a:txBody>
                    <a:bodyPr/>
                    <a:lstStyle/>
                    <a:p>
                      <a:r>
                        <a:rPr lang="en-US" sz="2000">
                          <a:latin typeface="Comic Sans MS" panose="030F0702030302020204" pitchFamily="66" charset="0"/>
                        </a:rPr>
                        <a:t>Twenty-first</a:t>
                      </a:r>
                    </a:p>
                  </a:txBody>
                  <a:tcPr/>
                </a:tc>
                <a:tc>
                  <a:txBody>
                    <a:bodyPr/>
                    <a:lstStyle/>
                    <a:p>
                      <a:r>
                        <a:rPr lang="en-US" sz="2000">
                          <a:latin typeface="Comic Sans MS" panose="030F0702030302020204" pitchFamily="66" charset="0"/>
                        </a:rPr>
                        <a:t>Thirty-first</a:t>
                      </a:r>
                    </a:p>
                  </a:txBody>
                  <a:tcPr/>
                </a:tc>
                <a:extLst>
                  <a:ext uri="{0D108BD9-81ED-4DB2-BD59-A6C34878D82A}">
                    <a16:rowId xmlns:a16="http://schemas.microsoft.com/office/drawing/2014/main" val="1808707979"/>
                  </a:ext>
                </a:extLst>
              </a:tr>
              <a:tr h="370840">
                <a:tc>
                  <a:txBody>
                    <a:bodyPr/>
                    <a:lstStyle/>
                    <a:p>
                      <a:r>
                        <a:rPr lang="en-US" sz="2000">
                          <a:latin typeface="Comic Sans MS" panose="030F0702030302020204" pitchFamily="66" charset="0"/>
                        </a:rPr>
                        <a:t>Second</a:t>
                      </a:r>
                    </a:p>
                  </a:txBody>
                  <a:tcPr/>
                </a:tc>
                <a:tc>
                  <a:txBody>
                    <a:bodyPr/>
                    <a:lstStyle/>
                    <a:p>
                      <a:r>
                        <a:rPr lang="en-US" sz="2000">
                          <a:latin typeface="Comic Sans MS" panose="030F0702030302020204" pitchFamily="66" charset="0"/>
                        </a:rPr>
                        <a:t>Twelfth</a:t>
                      </a:r>
                    </a:p>
                  </a:txBody>
                  <a:tcPr/>
                </a:tc>
                <a:tc>
                  <a:txBody>
                    <a:bodyPr/>
                    <a:lstStyle/>
                    <a:p>
                      <a:r>
                        <a:rPr lang="en-US" sz="2000">
                          <a:latin typeface="Comic Sans MS" panose="030F0702030302020204" pitchFamily="66" charset="0"/>
                        </a:rPr>
                        <a:t>Twenty-second</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1917269346"/>
                  </a:ext>
                </a:extLst>
              </a:tr>
              <a:tr h="370840">
                <a:tc>
                  <a:txBody>
                    <a:bodyPr/>
                    <a:lstStyle/>
                    <a:p>
                      <a:r>
                        <a:rPr lang="en-US" sz="2000">
                          <a:latin typeface="Comic Sans MS" panose="030F0702030302020204" pitchFamily="66" charset="0"/>
                        </a:rPr>
                        <a:t>Third</a:t>
                      </a:r>
                    </a:p>
                  </a:txBody>
                  <a:tcPr/>
                </a:tc>
                <a:tc>
                  <a:txBody>
                    <a:bodyPr/>
                    <a:lstStyle/>
                    <a:p>
                      <a:r>
                        <a:rPr lang="en-US" sz="2000">
                          <a:latin typeface="Comic Sans MS" panose="030F0702030302020204" pitchFamily="66" charset="0"/>
                        </a:rPr>
                        <a:t>Thirteenth</a:t>
                      </a:r>
                    </a:p>
                  </a:txBody>
                  <a:tcPr/>
                </a:tc>
                <a:tc>
                  <a:txBody>
                    <a:bodyPr/>
                    <a:lstStyle/>
                    <a:p>
                      <a:r>
                        <a:rPr lang="en-US" sz="2000">
                          <a:latin typeface="Comic Sans MS" panose="030F0702030302020204" pitchFamily="66" charset="0"/>
                        </a:rPr>
                        <a:t>Twenty-third</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1019865104"/>
                  </a:ext>
                </a:extLst>
              </a:tr>
              <a:tr h="370840">
                <a:tc>
                  <a:txBody>
                    <a:bodyPr/>
                    <a:lstStyle/>
                    <a:p>
                      <a:r>
                        <a:rPr lang="en-US" sz="2000">
                          <a:latin typeface="Comic Sans MS" panose="030F0702030302020204" pitchFamily="66" charset="0"/>
                        </a:rPr>
                        <a:t>Fourth</a:t>
                      </a:r>
                    </a:p>
                  </a:txBody>
                  <a:tcPr/>
                </a:tc>
                <a:tc>
                  <a:txBody>
                    <a:bodyPr/>
                    <a:lstStyle/>
                    <a:p>
                      <a:r>
                        <a:rPr lang="en-US" sz="2000">
                          <a:latin typeface="Comic Sans MS" panose="030F0702030302020204" pitchFamily="66" charset="0"/>
                        </a:rPr>
                        <a:t>Fourteenth</a:t>
                      </a:r>
                    </a:p>
                  </a:txBody>
                  <a:tcPr/>
                </a:tc>
                <a:tc>
                  <a:txBody>
                    <a:bodyPr/>
                    <a:lstStyle/>
                    <a:p>
                      <a:r>
                        <a:rPr lang="en-US" sz="2000">
                          <a:latin typeface="Comic Sans MS" panose="030F0702030302020204" pitchFamily="66" charset="0"/>
                        </a:rPr>
                        <a:t>Twenty-fourth</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817109208"/>
                  </a:ext>
                </a:extLst>
              </a:tr>
              <a:tr h="370840">
                <a:tc>
                  <a:txBody>
                    <a:bodyPr/>
                    <a:lstStyle/>
                    <a:p>
                      <a:r>
                        <a:rPr lang="en-US" sz="2000">
                          <a:latin typeface="Comic Sans MS" panose="030F0702030302020204" pitchFamily="66" charset="0"/>
                        </a:rPr>
                        <a:t>Fifth</a:t>
                      </a:r>
                    </a:p>
                  </a:txBody>
                  <a:tcPr/>
                </a:tc>
                <a:tc>
                  <a:txBody>
                    <a:bodyPr/>
                    <a:lstStyle/>
                    <a:p>
                      <a:r>
                        <a:rPr lang="en-US" sz="2000">
                          <a:latin typeface="Comic Sans MS" panose="030F0702030302020204" pitchFamily="66" charset="0"/>
                        </a:rPr>
                        <a:t>Fifteenth</a:t>
                      </a:r>
                    </a:p>
                  </a:txBody>
                  <a:tcPr/>
                </a:tc>
                <a:tc>
                  <a:txBody>
                    <a:bodyPr/>
                    <a:lstStyle/>
                    <a:p>
                      <a:r>
                        <a:rPr lang="en-US" sz="2000">
                          <a:latin typeface="Comic Sans MS" panose="030F0702030302020204" pitchFamily="66" charset="0"/>
                        </a:rPr>
                        <a:t>Twenty-fifth</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610553048"/>
                  </a:ext>
                </a:extLst>
              </a:tr>
              <a:tr h="370840">
                <a:tc>
                  <a:txBody>
                    <a:bodyPr/>
                    <a:lstStyle/>
                    <a:p>
                      <a:r>
                        <a:rPr lang="en-US" sz="2000">
                          <a:latin typeface="Comic Sans MS" panose="030F0702030302020204" pitchFamily="66" charset="0"/>
                        </a:rPr>
                        <a:t>Sixth</a:t>
                      </a:r>
                    </a:p>
                  </a:txBody>
                  <a:tcPr/>
                </a:tc>
                <a:tc>
                  <a:txBody>
                    <a:bodyPr/>
                    <a:lstStyle/>
                    <a:p>
                      <a:r>
                        <a:rPr lang="en-US" sz="2000">
                          <a:latin typeface="Comic Sans MS" panose="030F0702030302020204" pitchFamily="66" charset="0"/>
                        </a:rPr>
                        <a:t>Sixteenth</a:t>
                      </a:r>
                    </a:p>
                  </a:txBody>
                  <a:tcPr/>
                </a:tc>
                <a:tc>
                  <a:txBody>
                    <a:bodyPr/>
                    <a:lstStyle/>
                    <a:p>
                      <a:r>
                        <a:rPr lang="en-US" sz="2000">
                          <a:latin typeface="Comic Sans MS" panose="030F0702030302020204" pitchFamily="66" charset="0"/>
                        </a:rPr>
                        <a:t>Twenty-sixth</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3561610540"/>
                  </a:ext>
                </a:extLst>
              </a:tr>
              <a:tr h="370840">
                <a:tc>
                  <a:txBody>
                    <a:bodyPr/>
                    <a:lstStyle/>
                    <a:p>
                      <a:r>
                        <a:rPr lang="en-US" sz="2000">
                          <a:latin typeface="Comic Sans MS" panose="030F0702030302020204" pitchFamily="66" charset="0"/>
                        </a:rPr>
                        <a:t>Seventh</a:t>
                      </a:r>
                    </a:p>
                  </a:txBody>
                  <a:tcPr/>
                </a:tc>
                <a:tc>
                  <a:txBody>
                    <a:bodyPr/>
                    <a:lstStyle/>
                    <a:p>
                      <a:r>
                        <a:rPr lang="en-US" sz="2000">
                          <a:latin typeface="Comic Sans MS" panose="030F0702030302020204" pitchFamily="66" charset="0"/>
                        </a:rPr>
                        <a:t>Seventeenth</a:t>
                      </a:r>
                    </a:p>
                  </a:txBody>
                  <a:tcPr/>
                </a:tc>
                <a:tc>
                  <a:txBody>
                    <a:bodyPr/>
                    <a:lstStyle/>
                    <a:p>
                      <a:r>
                        <a:rPr lang="en-US" sz="2000">
                          <a:latin typeface="Comic Sans MS" panose="030F0702030302020204" pitchFamily="66" charset="0"/>
                        </a:rPr>
                        <a:t>Twenty-seventh</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991709739"/>
                  </a:ext>
                </a:extLst>
              </a:tr>
              <a:tr h="370840">
                <a:tc>
                  <a:txBody>
                    <a:bodyPr/>
                    <a:lstStyle/>
                    <a:p>
                      <a:r>
                        <a:rPr lang="en-US" sz="2000">
                          <a:latin typeface="Comic Sans MS" panose="030F0702030302020204" pitchFamily="66" charset="0"/>
                        </a:rPr>
                        <a:t>Eighth</a:t>
                      </a:r>
                    </a:p>
                  </a:txBody>
                  <a:tcPr/>
                </a:tc>
                <a:tc>
                  <a:txBody>
                    <a:bodyPr/>
                    <a:lstStyle/>
                    <a:p>
                      <a:r>
                        <a:rPr lang="en-US" sz="2000">
                          <a:latin typeface="Comic Sans MS" panose="030F0702030302020204" pitchFamily="66" charset="0"/>
                        </a:rPr>
                        <a:t>Eighteenth</a:t>
                      </a:r>
                    </a:p>
                  </a:txBody>
                  <a:tcPr/>
                </a:tc>
                <a:tc>
                  <a:txBody>
                    <a:bodyPr/>
                    <a:lstStyle/>
                    <a:p>
                      <a:r>
                        <a:rPr lang="en-US" sz="2000">
                          <a:latin typeface="Comic Sans MS" panose="030F0702030302020204" pitchFamily="66" charset="0"/>
                        </a:rPr>
                        <a:t>Twenty-eighth</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110965309"/>
                  </a:ext>
                </a:extLst>
              </a:tr>
              <a:tr h="370840">
                <a:tc>
                  <a:txBody>
                    <a:bodyPr/>
                    <a:lstStyle/>
                    <a:p>
                      <a:r>
                        <a:rPr lang="en-US" sz="2000">
                          <a:latin typeface="Comic Sans MS" panose="030F0702030302020204" pitchFamily="66" charset="0"/>
                        </a:rPr>
                        <a:t>Ninth</a:t>
                      </a:r>
                    </a:p>
                  </a:txBody>
                  <a:tcPr/>
                </a:tc>
                <a:tc>
                  <a:txBody>
                    <a:bodyPr/>
                    <a:lstStyle/>
                    <a:p>
                      <a:r>
                        <a:rPr lang="en-US" sz="2000">
                          <a:latin typeface="Comic Sans MS" panose="030F0702030302020204" pitchFamily="66" charset="0"/>
                        </a:rPr>
                        <a:t>Nineteenth</a:t>
                      </a:r>
                    </a:p>
                  </a:txBody>
                  <a:tcPr/>
                </a:tc>
                <a:tc>
                  <a:txBody>
                    <a:bodyPr/>
                    <a:lstStyle/>
                    <a:p>
                      <a:r>
                        <a:rPr lang="en-US" sz="2000">
                          <a:latin typeface="Comic Sans MS" panose="030F0702030302020204" pitchFamily="66" charset="0"/>
                        </a:rPr>
                        <a:t>Twenty-ninth</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2824766845"/>
                  </a:ext>
                </a:extLst>
              </a:tr>
              <a:tr h="370840">
                <a:tc>
                  <a:txBody>
                    <a:bodyPr/>
                    <a:lstStyle/>
                    <a:p>
                      <a:r>
                        <a:rPr lang="en-US" sz="2000">
                          <a:latin typeface="Comic Sans MS" panose="030F0702030302020204" pitchFamily="66" charset="0"/>
                        </a:rPr>
                        <a:t>tenth</a:t>
                      </a:r>
                    </a:p>
                  </a:txBody>
                  <a:tcPr/>
                </a:tc>
                <a:tc>
                  <a:txBody>
                    <a:bodyPr/>
                    <a:lstStyle/>
                    <a:p>
                      <a:r>
                        <a:rPr lang="en-US" sz="2000">
                          <a:latin typeface="Comic Sans MS" panose="030F0702030302020204" pitchFamily="66" charset="0"/>
                        </a:rPr>
                        <a:t>twentieth</a:t>
                      </a:r>
                    </a:p>
                  </a:txBody>
                  <a:tcPr/>
                </a:tc>
                <a:tc>
                  <a:txBody>
                    <a:bodyPr/>
                    <a:lstStyle/>
                    <a:p>
                      <a:r>
                        <a:rPr lang="en-US" sz="2000">
                          <a:latin typeface="Comic Sans MS" panose="030F0702030302020204" pitchFamily="66" charset="0"/>
                        </a:rPr>
                        <a:t>thirtieth</a:t>
                      </a:r>
                    </a:p>
                  </a:txBody>
                  <a:tcPr/>
                </a:tc>
                <a:tc>
                  <a:txBody>
                    <a:bodyPr/>
                    <a:lstStyle/>
                    <a:p>
                      <a:endParaRPr lang="en-US" sz="2000">
                        <a:latin typeface="Comic Sans MS" panose="030F0702030302020204" pitchFamily="66" charset="0"/>
                      </a:endParaRPr>
                    </a:p>
                  </a:txBody>
                  <a:tcPr/>
                </a:tc>
                <a:extLst>
                  <a:ext uri="{0D108BD9-81ED-4DB2-BD59-A6C34878D82A}">
                    <a16:rowId xmlns:a16="http://schemas.microsoft.com/office/drawing/2014/main" val="3811593887"/>
                  </a:ext>
                </a:extLst>
              </a:tr>
            </a:tbl>
          </a:graphicData>
        </a:graphic>
      </p:graphicFrame>
      <p:sp>
        <p:nvSpPr>
          <p:cNvPr id="5" name="Rectangle 2">
            <a:extLst>
              <a:ext uri="{FF2B5EF4-FFF2-40B4-BE49-F238E27FC236}">
                <a16:creationId xmlns:a16="http://schemas.microsoft.com/office/drawing/2014/main" id="{177F1E31-0C2B-402E-90CE-EDA2C43E30B8}"/>
              </a:ext>
            </a:extLst>
          </p:cNvPr>
          <p:cNvSpPr txBox="1">
            <a:spLocks noChangeArrowheads="1"/>
          </p:cNvSpPr>
          <p:nvPr/>
        </p:nvSpPr>
        <p:spPr>
          <a:xfrm>
            <a:off x="1480929" y="368991"/>
            <a:ext cx="9064488" cy="485775"/>
          </a:xfrm>
          <a:prstGeom prst="rect">
            <a:avLst/>
          </a:prstGeom>
        </p:spPr>
        <p:txBody>
          <a:bodyPr/>
          <a:lstStyle/>
          <a:p>
            <a:pPr algn="ctr">
              <a:defRPr/>
            </a:pPr>
            <a:r>
              <a:rPr lang="en-US" sz="2800" b="1" u="sng" kern="0">
                <a:solidFill>
                  <a:srgbClr val="FF0000"/>
                </a:solidFill>
                <a:latin typeface="Comic Sans MS" pitchFamily="66" charset="0"/>
                <a:ea typeface="+mj-ea"/>
                <a:cs typeface="+mj-cs"/>
              </a:rPr>
              <a:t>B1. Listen and repeat.</a:t>
            </a:r>
            <a:endParaRPr lang="en-US" sz="2800" b="1" u="sng" kern="0" dirty="0">
              <a:solidFill>
                <a:srgbClr val="FF0000"/>
              </a:solidFill>
              <a:latin typeface="Comic Sans MS" pitchFamily="66" charset="0"/>
              <a:ea typeface="+mj-ea"/>
              <a:cs typeface="+mj-cs"/>
            </a:endParaRPr>
          </a:p>
        </p:txBody>
      </p:sp>
      <p:pic>
        <p:nvPicPr>
          <p:cNvPr id="2" name="b1_1">
            <a:hlinkClick r:id="" action="ppaction://media"/>
            <a:extLst>
              <a:ext uri="{FF2B5EF4-FFF2-40B4-BE49-F238E27FC236}">
                <a16:creationId xmlns:a16="http://schemas.microsoft.com/office/drawing/2014/main" id="{8222153F-6501-4B6D-B8E5-2162734C5688}"/>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784087" y="949739"/>
            <a:ext cx="406400" cy="406400"/>
          </a:xfrm>
          <a:prstGeom prst="rect">
            <a:avLst/>
          </a:prstGeom>
        </p:spPr>
      </p:pic>
    </p:spTree>
    <p:extLst>
      <p:ext uri="{BB962C8B-B14F-4D97-AF65-F5344CB8AC3E}">
        <p14:creationId xmlns:p14="http://schemas.microsoft.com/office/powerpoint/2010/main" val="258690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mediacall" presetSubtype="0" fill="hold" nodeType="clickEffect">
                                  <p:stCondLst>
                                    <p:cond delay="0"/>
                                  </p:stCondLst>
                                  <p:childTnLst>
                                    <p:cmd type="call" cmd="playFrom(0.0)">
                                      <p:cBhvr>
                                        <p:cTn id="19" dur="5211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20" fill="hold" display="0">
                  <p:stCondLst>
                    <p:cond delay="indefinite"/>
                  </p:stCondLst>
                  <p:endCondLst>
                    <p:cond evt="onStopAudio" delay="0">
                      <p:tgtEl>
                        <p:sldTgt/>
                      </p:tgtEl>
                    </p:cond>
                  </p:endCondLst>
                </p:cTn>
                <p:tgtEl>
                  <p:spTgt spid="2"/>
                </p:tgtEl>
              </p:cMediaNode>
            </p:audio>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7C6FBA2-E4A7-484C-8525-18B80AE3CE79}"/>
              </a:ext>
            </a:extLst>
          </p:cNvPr>
          <p:cNvGraphicFramePr>
            <a:graphicFrameLocks noGrp="1"/>
          </p:cNvGraphicFramePr>
          <p:nvPr>
            <p:extLst>
              <p:ext uri="{D42A27DB-BD31-4B8C-83A1-F6EECF244321}">
                <p14:modId xmlns:p14="http://schemas.microsoft.com/office/powerpoint/2010/main" val="2458224693"/>
              </p:ext>
            </p:extLst>
          </p:nvPr>
        </p:nvGraphicFramePr>
        <p:xfrm>
          <a:off x="2031999" y="2041570"/>
          <a:ext cx="8128001" cy="228600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171796623"/>
                    </a:ext>
                  </a:extLst>
                </a:gridCol>
                <a:gridCol w="1161143">
                  <a:extLst>
                    <a:ext uri="{9D8B030D-6E8A-4147-A177-3AD203B41FA5}">
                      <a16:colId xmlns:a16="http://schemas.microsoft.com/office/drawing/2014/main" val="956907760"/>
                    </a:ext>
                  </a:extLst>
                </a:gridCol>
                <a:gridCol w="1161143">
                  <a:extLst>
                    <a:ext uri="{9D8B030D-6E8A-4147-A177-3AD203B41FA5}">
                      <a16:colId xmlns:a16="http://schemas.microsoft.com/office/drawing/2014/main" val="934399337"/>
                    </a:ext>
                  </a:extLst>
                </a:gridCol>
                <a:gridCol w="1161143">
                  <a:extLst>
                    <a:ext uri="{9D8B030D-6E8A-4147-A177-3AD203B41FA5}">
                      <a16:colId xmlns:a16="http://schemas.microsoft.com/office/drawing/2014/main" val="3854051167"/>
                    </a:ext>
                  </a:extLst>
                </a:gridCol>
                <a:gridCol w="1161143">
                  <a:extLst>
                    <a:ext uri="{9D8B030D-6E8A-4147-A177-3AD203B41FA5}">
                      <a16:colId xmlns:a16="http://schemas.microsoft.com/office/drawing/2014/main" val="995168262"/>
                    </a:ext>
                  </a:extLst>
                </a:gridCol>
                <a:gridCol w="1161143">
                  <a:extLst>
                    <a:ext uri="{9D8B030D-6E8A-4147-A177-3AD203B41FA5}">
                      <a16:colId xmlns:a16="http://schemas.microsoft.com/office/drawing/2014/main" val="1918029008"/>
                    </a:ext>
                  </a:extLst>
                </a:gridCol>
                <a:gridCol w="1161143">
                  <a:extLst>
                    <a:ext uri="{9D8B030D-6E8A-4147-A177-3AD203B41FA5}">
                      <a16:colId xmlns:a16="http://schemas.microsoft.com/office/drawing/2014/main" val="610675792"/>
                    </a:ext>
                  </a:extLst>
                </a:gridCol>
              </a:tblGrid>
              <a:tr h="370840">
                <a:tc>
                  <a:txBody>
                    <a:bodyPr/>
                    <a:lstStyle/>
                    <a:p>
                      <a:pPr algn="r"/>
                      <a:endParaRPr lang="en-US" sz="2400">
                        <a:latin typeface="Comic Sans MS" panose="030F0702030302020204" pitchFamily="66" charset="0"/>
                      </a:endParaRPr>
                    </a:p>
                  </a:txBody>
                  <a:tcPr/>
                </a:tc>
                <a:tc>
                  <a:txBody>
                    <a:bodyPr/>
                    <a:lstStyle/>
                    <a:p>
                      <a:pPr algn="r"/>
                      <a:endParaRPr lang="en-US" sz="2400">
                        <a:latin typeface="Comic Sans MS" panose="030F0702030302020204" pitchFamily="66" charset="0"/>
                      </a:endParaRPr>
                    </a:p>
                  </a:txBody>
                  <a:tcPr/>
                </a:tc>
                <a:tc>
                  <a:txBody>
                    <a:bodyPr/>
                    <a:lstStyle/>
                    <a:p>
                      <a:pPr algn="r"/>
                      <a:r>
                        <a:rPr lang="en-US" sz="2400">
                          <a:latin typeface="Comic Sans MS" panose="030F0702030302020204" pitchFamily="66" charset="0"/>
                        </a:rPr>
                        <a:t>1</a:t>
                      </a:r>
                    </a:p>
                  </a:txBody>
                  <a:tcPr/>
                </a:tc>
                <a:tc>
                  <a:txBody>
                    <a:bodyPr/>
                    <a:lstStyle/>
                    <a:p>
                      <a:pPr algn="r"/>
                      <a:r>
                        <a:rPr lang="en-US" sz="2400">
                          <a:latin typeface="Comic Sans MS" panose="030F0702030302020204" pitchFamily="66" charset="0"/>
                        </a:rPr>
                        <a:t>2</a:t>
                      </a:r>
                    </a:p>
                  </a:txBody>
                  <a:tcPr/>
                </a:tc>
                <a:tc>
                  <a:txBody>
                    <a:bodyPr/>
                    <a:lstStyle/>
                    <a:p>
                      <a:pPr algn="r"/>
                      <a:r>
                        <a:rPr lang="en-US" sz="2400">
                          <a:latin typeface="Comic Sans MS" panose="030F0702030302020204" pitchFamily="66" charset="0"/>
                        </a:rPr>
                        <a:t>3</a:t>
                      </a:r>
                    </a:p>
                  </a:txBody>
                  <a:tcPr/>
                </a:tc>
                <a:tc>
                  <a:txBody>
                    <a:bodyPr/>
                    <a:lstStyle/>
                    <a:p>
                      <a:pPr algn="r"/>
                      <a:r>
                        <a:rPr lang="en-US" sz="2400">
                          <a:latin typeface="Comic Sans MS" panose="030F0702030302020204" pitchFamily="66" charset="0"/>
                        </a:rPr>
                        <a:t>4</a:t>
                      </a:r>
                    </a:p>
                  </a:txBody>
                  <a:tcPr/>
                </a:tc>
                <a:tc>
                  <a:txBody>
                    <a:bodyPr/>
                    <a:lstStyle/>
                    <a:p>
                      <a:pPr algn="r"/>
                      <a:r>
                        <a:rPr lang="en-US" sz="2400">
                          <a:latin typeface="Comic Sans MS" panose="030F0702030302020204" pitchFamily="66" charset="0"/>
                        </a:rPr>
                        <a:t>5</a:t>
                      </a:r>
                    </a:p>
                  </a:txBody>
                  <a:tcPr/>
                </a:tc>
                <a:extLst>
                  <a:ext uri="{0D108BD9-81ED-4DB2-BD59-A6C34878D82A}">
                    <a16:rowId xmlns:a16="http://schemas.microsoft.com/office/drawing/2014/main" val="3096349596"/>
                  </a:ext>
                </a:extLst>
              </a:tr>
              <a:tr h="370840">
                <a:tc>
                  <a:txBody>
                    <a:bodyPr/>
                    <a:lstStyle/>
                    <a:p>
                      <a:pPr algn="r"/>
                      <a:r>
                        <a:rPr lang="en-US" sz="2400">
                          <a:latin typeface="Comic Sans MS" panose="030F0702030302020204" pitchFamily="66" charset="0"/>
                        </a:rPr>
                        <a:t>6</a:t>
                      </a:r>
                    </a:p>
                  </a:txBody>
                  <a:tcPr/>
                </a:tc>
                <a:tc>
                  <a:txBody>
                    <a:bodyPr/>
                    <a:lstStyle/>
                    <a:p>
                      <a:pPr algn="r"/>
                      <a:r>
                        <a:rPr lang="en-US" sz="2400">
                          <a:latin typeface="Comic Sans MS" panose="030F0702030302020204" pitchFamily="66" charset="0"/>
                        </a:rPr>
                        <a:t>7</a:t>
                      </a:r>
                    </a:p>
                  </a:txBody>
                  <a:tcPr/>
                </a:tc>
                <a:tc>
                  <a:txBody>
                    <a:bodyPr/>
                    <a:lstStyle/>
                    <a:p>
                      <a:pPr algn="r"/>
                      <a:r>
                        <a:rPr lang="en-US" sz="2400">
                          <a:latin typeface="Comic Sans MS" panose="030F0702030302020204" pitchFamily="66" charset="0"/>
                        </a:rPr>
                        <a:t>8</a:t>
                      </a:r>
                    </a:p>
                  </a:txBody>
                  <a:tcPr/>
                </a:tc>
                <a:tc>
                  <a:txBody>
                    <a:bodyPr/>
                    <a:lstStyle/>
                    <a:p>
                      <a:pPr algn="r"/>
                      <a:r>
                        <a:rPr lang="en-US" sz="2400">
                          <a:latin typeface="Comic Sans MS" panose="030F0702030302020204" pitchFamily="66" charset="0"/>
                        </a:rPr>
                        <a:t>9</a:t>
                      </a:r>
                    </a:p>
                  </a:txBody>
                  <a:tcPr/>
                </a:tc>
                <a:tc>
                  <a:txBody>
                    <a:bodyPr/>
                    <a:lstStyle/>
                    <a:p>
                      <a:pPr algn="r"/>
                      <a:r>
                        <a:rPr lang="en-US" sz="2400">
                          <a:latin typeface="Comic Sans MS" panose="030F0702030302020204" pitchFamily="66" charset="0"/>
                        </a:rPr>
                        <a:t>10</a:t>
                      </a:r>
                    </a:p>
                  </a:txBody>
                  <a:tcPr/>
                </a:tc>
                <a:tc>
                  <a:txBody>
                    <a:bodyPr/>
                    <a:lstStyle/>
                    <a:p>
                      <a:pPr algn="r"/>
                      <a:r>
                        <a:rPr lang="en-US" sz="2400">
                          <a:latin typeface="Comic Sans MS" panose="030F0702030302020204" pitchFamily="66" charset="0"/>
                        </a:rPr>
                        <a:t>11</a:t>
                      </a:r>
                    </a:p>
                  </a:txBody>
                  <a:tcPr/>
                </a:tc>
                <a:tc>
                  <a:txBody>
                    <a:bodyPr/>
                    <a:lstStyle/>
                    <a:p>
                      <a:pPr algn="r"/>
                      <a:r>
                        <a:rPr lang="en-US" sz="2400">
                          <a:latin typeface="Comic Sans MS" panose="030F0702030302020204" pitchFamily="66" charset="0"/>
                        </a:rPr>
                        <a:t>12</a:t>
                      </a:r>
                    </a:p>
                  </a:txBody>
                  <a:tcPr/>
                </a:tc>
                <a:extLst>
                  <a:ext uri="{0D108BD9-81ED-4DB2-BD59-A6C34878D82A}">
                    <a16:rowId xmlns:a16="http://schemas.microsoft.com/office/drawing/2014/main" val="758609144"/>
                  </a:ext>
                </a:extLst>
              </a:tr>
              <a:tr h="370840">
                <a:tc>
                  <a:txBody>
                    <a:bodyPr/>
                    <a:lstStyle/>
                    <a:p>
                      <a:pPr algn="r"/>
                      <a:r>
                        <a:rPr lang="en-US" sz="2400">
                          <a:latin typeface="Comic Sans MS" panose="030F0702030302020204" pitchFamily="66" charset="0"/>
                        </a:rPr>
                        <a:t>13</a:t>
                      </a:r>
                    </a:p>
                  </a:txBody>
                  <a:tcPr/>
                </a:tc>
                <a:tc>
                  <a:txBody>
                    <a:bodyPr/>
                    <a:lstStyle/>
                    <a:p>
                      <a:pPr algn="r"/>
                      <a:r>
                        <a:rPr lang="en-US" sz="2400">
                          <a:latin typeface="Comic Sans MS" panose="030F0702030302020204" pitchFamily="66" charset="0"/>
                        </a:rPr>
                        <a:t>14</a:t>
                      </a:r>
                    </a:p>
                  </a:txBody>
                  <a:tcPr/>
                </a:tc>
                <a:tc>
                  <a:txBody>
                    <a:bodyPr/>
                    <a:lstStyle/>
                    <a:p>
                      <a:pPr algn="r"/>
                      <a:r>
                        <a:rPr lang="en-US" sz="2400">
                          <a:latin typeface="Comic Sans MS" panose="030F0702030302020204" pitchFamily="66" charset="0"/>
                        </a:rPr>
                        <a:t>15</a:t>
                      </a:r>
                    </a:p>
                  </a:txBody>
                  <a:tcPr/>
                </a:tc>
                <a:tc>
                  <a:txBody>
                    <a:bodyPr/>
                    <a:lstStyle/>
                    <a:p>
                      <a:pPr algn="r"/>
                      <a:r>
                        <a:rPr lang="en-US" sz="2400">
                          <a:latin typeface="Comic Sans MS" panose="030F0702030302020204" pitchFamily="66" charset="0"/>
                        </a:rPr>
                        <a:t>16</a:t>
                      </a:r>
                    </a:p>
                  </a:txBody>
                  <a:tcPr/>
                </a:tc>
                <a:tc>
                  <a:txBody>
                    <a:bodyPr/>
                    <a:lstStyle/>
                    <a:p>
                      <a:pPr algn="r"/>
                      <a:r>
                        <a:rPr lang="en-US" sz="2400">
                          <a:latin typeface="Comic Sans MS" panose="030F0702030302020204" pitchFamily="66" charset="0"/>
                        </a:rPr>
                        <a:t>17</a:t>
                      </a:r>
                    </a:p>
                  </a:txBody>
                  <a:tcPr/>
                </a:tc>
                <a:tc>
                  <a:txBody>
                    <a:bodyPr/>
                    <a:lstStyle/>
                    <a:p>
                      <a:pPr algn="r"/>
                      <a:r>
                        <a:rPr lang="en-US" sz="2400">
                          <a:latin typeface="Comic Sans MS" panose="030F0702030302020204" pitchFamily="66" charset="0"/>
                        </a:rPr>
                        <a:t>18</a:t>
                      </a:r>
                    </a:p>
                  </a:txBody>
                  <a:tcPr/>
                </a:tc>
                <a:tc>
                  <a:txBody>
                    <a:bodyPr/>
                    <a:lstStyle/>
                    <a:p>
                      <a:pPr algn="r"/>
                      <a:r>
                        <a:rPr lang="en-US" sz="2400">
                          <a:latin typeface="Comic Sans MS" panose="030F0702030302020204" pitchFamily="66" charset="0"/>
                        </a:rPr>
                        <a:t>19</a:t>
                      </a:r>
                    </a:p>
                  </a:txBody>
                  <a:tcPr/>
                </a:tc>
                <a:extLst>
                  <a:ext uri="{0D108BD9-81ED-4DB2-BD59-A6C34878D82A}">
                    <a16:rowId xmlns:a16="http://schemas.microsoft.com/office/drawing/2014/main" val="2999294232"/>
                  </a:ext>
                </a:extLst>
              </a:tr>
              <a:tr h="370840">
                <a:tc>
                  <a:txBody>
                    <a:bodyPr/>
                    <a:lstStyle/>
                    <a:p>
                      <a:pPr algn="r"/>
                      <a:r>
                        <a:rPr lang="en-US" sz="2400">
                          <a:latin typeface="Comic Sans MS" panose="030F0702030302020204" pitchFamily="66" charset="0"/>
                        </a:rPr>
                        <a:t>20</a:t>
                      </a:r>
                    </a:p>
                  </a:txBody>
                  <a:tcPr/>
                </a:tc>
                <a:tc>
                  <a:txBody>
                    <a:bodyPr/>
                    <a:lstStyle/>
                    <a:p>
                      <a:pPr algn="r"/>
                      <a:r>
                        <a:rPr lang="en-US" sz="2400">
                          <a:latin typeface="Comic Sans MS" panose="030F0702030302020204" pitchFamily="66" charset="0"/>
                        </a:rPr>
                        <a:t>21</a:t>
                      </a:r>
                    </a:p>
                  </a:txBody>
                  <a:tcPr/>
                </a:tc>
                <a:tc>
                  <a:txBody>
                    <a:bodyPr/>
                    <a:lstStyle/>
                    <a:p>
                      <a:pPr algn="r"/>
                      <a:r>
                        <a:rPr lang="en-US" sz="2400">
                          <a:latin typeface="Comic Sans MS" panose="030F0702030302020204" pitchFamily="66" charset="0"/>
                        </a:rPr>
                        <a:t>22</a:t>
                      </a:r>
                    </a:p>
                  </a:txBody>
                  <a:tcPr/>
                </a:tc>
                <a:tc>
                  <a:txBody>
                    <a:bodyPr/>
                    <a:lstStyle/>
                    <a:p>
                      <a:pPr algn="r"/>
                      <a:r>
                        <a:rPr lang="en-US" sz="2400">
                          <a:latin typeface="Comic Sans MS" panose="030F0702030302020204" pitchFamily="66" charset="0"/>
                        </a:rPr>
                        <a:t>23</a:t>
                      </a:r>
                    </a:p>
                  </a:txBody>
                  <a:tcPr/>
                </a:tc>
                <a:tc>
                  <a:txBody>
                    <a:bodyPr/>
                    <a:lstStyle/>
                    <a:p>
                      <a:pPr algn="r"/>
                      <a:r>
                        <a:rPr lang="en-US" sz="2400">
                          <a:latin typeface="Comic Sans MS" panose="030F0702030302020204" pitchFamily="66" charset="0"/>
                        </a:rPr>
                        <a:t>24</a:t>
                      </a:r>
                    </a:p>
                  </a:txBody>
                  <a:tcPr/>
                </a:tc>
                <a:tc>
                  <a:txBody>
                    <a:bodyPr/>
                    <a:lstStyle/>
                    <a:p>
                      <a:pPr algn="r"/>
                      <a:r>
                        <a:rPr lang="en-US" sz="2400">
                          <a:latin typeface="Comic Sans MS" panose="030F0702030302020204" pitchFamily="66" charset="0"/>
                        </a:rPr>
                        <a:t>25</a:t>
                      </a:r>
                    </a:p>
                  </a:txBody>
                  <a:tcPr/>
                </a:tc>
                <a:tc>
                  <a:txBody>
                    <a:bodyPr/>
                    <a:lstStyle/>
                    <a:p>
                      <a:pPr algn="r"/>
                      <a:r>
                        <a:rPr lang="en-US" sz="2400">
                          <a:latin typeface="Comic Sans MS" panose="030F0702030302020204" pitchFamily="66" charset="0"/>
                        </a:rPr>
                        <a:t>26</a:t>
                      </a:r>
                    </a:p>
                  </a:txBody>
                  <a:tcPr/>
                </a:tc>
                <a:extLst>
                  <a:ext uri="{0D108BD9-81ED-4DB2-BD59-A6C34878D82A}">
                    <a16:rowId xmlns:a16="http://schemas.microsoft.com/office/drawing/2014/main" val="4177017606"/>
                  </a:ext>
                </a:extLst>
              </a:tr>
              <a:tr h="370840">
                <a:tc>
                  <a:txBody>
                    <a:bodyPr/>
                    <a:lstStyle/>
                    <a:p>
                      <a:pPr algn="r"/>
                      <a:r>
                        <a:rPr lang="en-US" sz="2400">
                          <a:latin typeface="Comic Sans MS" panose="030F0702030302020204" pitchFamily="66" charset="0"/>
                        </a:rPr>
                        <a:t>27</a:t>
                      </a:r>
                    </a:p>
                  </a:txBody>
                  <a:tcPr/>
                </a:tc>
                <a:tc>
                  <a:txBody>
                    <a:bodyPr/>
                    <a:lstStyle/>
                    <a:p>
                      <a:pPr algn="r"/>
                      <a:r>
                        <a:rPr lang="en-US" sz="2400">
                          <a:latin typeface="Comic Sans MS" panose="030F0702030302020204" pitchFamily="66" charset="0"/>
                        </a:rPr>
                        <a:t>28</a:t>
                      </a:r>
                    </a:p>
                  </a:txBody>
                  <a:tcPr/>
                </a:tc>
                <a:tc>
                  <a:txBody>
                    <a:bodyPr/>
                    <a:lstStyle/>
                    <a:p>
                      <a:pPr algn="r"/>
                      <a:r>
                        <a:rPr lang="en-US" sz="2400">
                          <a:latin typeface="Comic Sans MS" panose="030F0702030302020204" pitchFamily="66" charset="0"/>
                        </a:rPr>
                        <a:t>29</a:t>
                      </a:r>
                    </a:p>
                  </a:txBody>
                  <a:tcPr/>
                </a:tc>
                <a:tc>
                  <a:txBody>
                    <a:bodyPr/>
                    <a:lstStyle/>
                    <a:p>
                      <a:pPr algn="r"/>
                      <a:r>
                        <a:rPr lang="en-US" sz="2400">
                          <a:latin typeface="Comic Sans MS" panose="030F0702030302020204" pitchFamily="66" charset="0"/>
                        </a:rPr>
                        <a:t>30</a:t>
                      </a:r>
                    </a:p>
                  </a:txBody>
                  <a:tcPr/>
                </a:tc>
                <a:tc>
                  <a:txBody>
                    <a:bodyPr/>
                    <a:lstStyle/>
                    <a:p>
                      <a:pPr algn="r"/>
                      <a:r>
                        <a:rPr lang="en-US" sz="2400">
                          <a:latin typeface="Comic Sans MS" panose="030F0702030302020204" pitchFamily="66" charset="0"/>
                        </a:rPr>
                        <a:t>31</a:t>
                      </a:r>
                    </a:p>
                  </a:txBody>
                  <a:tcPr/>
                </a:tc>
                <a:tc>
                  <a:txBody>
                    <a:bodyPr/>
                    <a:lstStyle/>
                    <a:p>
                      <a:pPr algn="r"/>
                      <a:endParaRPr lang="en-US" sz="2400">
                        <a:latin typeface="Comic Sans MS" panose="030F0702030302020204" pitchFamily="66" charset="0"/>
                      </a:endParaRPr>
                    </a:p>
                  </a:txBody>
                  <a:tcPr/>
                </a:tc>
                <a:tc>
                  <a:txBody>
                    <a:bodyPr/>
                    <a:lstStyle/>
                    <a:p>
                      <a:pPr algn="r"/>
                      <a:endParaRPr lang="en-US" sz="2400">
                        <a:latin typeface="Comic Sans MS" panose="030F0702030302020204" pitchFamily="66" charset="0"/>
                      </a:endParaRPr>
                    </a:p>
                  </a:txBody>
                  <a:tcPr/>
                </a:tc>
                <a:extLst>
                  <a:ext uri="{0D108BD9-81ED-4DB2-BD59-A6C34878D82A}">
                    <a16:rowId xmlns:a16="http://schemas.microsoft.com/office/drawing/2014/main" val="1699999422"/>
                  </a:ext>
                </a:extLst>
              </a:tr>
            </a:tbl>
          </a:graphicData>
        </a:graphic>
      </p:graphicFrame>
      <p:sp>
        <p:nvSpPr>
          <p:cNvPr id="5" name="Rectangle 2">
            <a:extLst>
              <a:ext uri="{FF2B5EF4-FFF2-40B4-BE49-F238E27FC236}">
                <a16:creationId xmlns:a16="http://schemas.microsoft.com/office/drawing/2014/main" id="{980F9D07-3281-4007-BF4B-F5B6271F7396}"/>
              </a:ext>
            </a:extLst>
          </p:cNvPr>
          <p:cNvSpPr txBox="1">
            <a:spLocks noChangeArrowheads="1"/>
          </p:cNvSpPr>
          <p:nvPr/>
        </p:nvSpPr>
        <p:spPr>
          <a:xfrm>
            <a:off x="1480929" y="368991"/>
            <a:ext cx="9064488" cy="485775"/>
          </a:xfrm>
          <a:prstGeom prst="rect">
            <a:avLst/>
          </a:prstGeom>
        </p:spPr>
        <p:txBody>
          <a:bodyPr/>
          <a:lstStyle/>
          <a:p>
            <a:pPr algn="ctr">
              <a:defRPr/>
            </a:pPr>
            <a:r>
              <a:rPr lang="en-US" sz="2800" b="1" u="sng" kern="0">
                <a:solidFill>
                  <a:srgbClr val="FF0000"/>
                </a:solidFill>
                <a:latin typeface="Comic Sans MS" pitchFamily="66" charset="0"/>
                <a:ea typeface="+mj-ea"/>
                <a:cs typeface="+mj-cs"/>
              </a:rPr>
              <a:t>B2. Listen and write the dates.</a:t>
            </a:r>
            <a:endParaRPr lang="en-US" sz="2800" b="1" u="sng" kern="0" dirty="0">
              <a:solidFill>
                <a:srgbClr val="FF0000"/>
              </a:solidFill>
              <a:latin typeface="Comic Sans MS" pitchFamily="66" charset="0"/>
              <a:ea typeface="+mj-ea"/>
              <a:cs typeface="+mj-cs"/>
            </a:endParaRPr>
          </a:p>
        </p:txBody>
      </p:sp>
      <p:pic>
        <p:nvPicPr>
          <p:cNvPr id="2" name="b2">
            <a:hlinkClick r:id="" action="ppaction://media"/>
            <a:extLst>
              <a:ext uri="{FF2B5EF4-FFF2-40B4-BE49-F238E27FC236}">
                <a16:creationId xmlns:a16="http://schemas.microsoft.com/office/drawing/2014/main" id="{19CE9425-E64A-4966-9C16-6EE4DB5B674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160000" y="838568"/>
            <a:ext cx="406400" cy="406400"/>
          </a:xfrm>
          <a:prstGeom prst="rect">
            <a:avLst/>
          </a:prstGeom>
        </p:spPr>
      </p:pic>
      <p:sp>
        <p:nvSpPr>
          <p:cNvPr id="7" name="TextBox 6">
            <a:extLst>
              <a:ext uri="{FF2B5EF4-FFF2-40B4-BE49-F238E27FC236}">
                <a16:creationId xmlns:a16="http://schemas.microsoft.com/office/drawing/2014/main" id="{511125F9-DBB3-42FB-8604-9706FDC29C66}"/>
              </a:ext>
            </a:extLst>
          </p:cNvPr>
          <p:cNvSpPr txBox="1"/>
          <p:nvPr/>
        </p:nvSpPr>
        <p:spPr>
          <a:xfrm>
            <a:off x="2031999" y="4804536"/>
            <a:ext cx="3289852" cy="369332"/>
          </a:xfrm>
          <a:prstGeom prst="rect">
            <a:avLst/>
          </a:prstGeom>
          <a:noFill/>
        </p:spPr>
        <p:txBody>
          <a:bodyPr wrap="square" rtlCol="0">
            <a:spAutoFit/>
          </a:bodyPr>
          <a:lstStyle/>
          <a:p>
            <a:r>
              <a:rPr lang="en-US">
                <a:latin typeface="Comic Sans MS" panose="030F0702030302020204" pitchFamily="66" charset="0"/>
              </a:rPr>
              <a:t>The first of July</a:t>
            </a:r>
          </a:p>
        </p:txBody>
      </p:sp>
      <p:sp>
        <p:nvSpPr>
          <p:cNvPr id="8" name="TextBox 7">
            <a:extLst>
              <a:ext uri="{FF2B5EF4-FFF2-40B4-BE49-F238E27FC236}">
                <a16:creationId xmlns:a16="http://schemas.microsoft.com/office/drawing/2014/main" id="{EFA7203B-186D-4D0E-9630-DB21F034A438}"/>
              </a:ext>
            </a:extLst>
          </p:cNvPr>
          <p:cNvSpPr txBox="1"/>
          <p:nvPr/>
        </p:nvSpPr>
        <p:spPr>
          <a:xfrm>
            <a:off x="2031999" y="5305652"/>
            <a:ext cx="3289852" cy="369332"/>
          </a:xfrm>
          <a:prstGeom prst="rect">
            <a:avLst/>
          </a:prstGeom>
          <a:noFill/>
        </p:spPr>
        <p:txBody>
          <a:bodyPr wrap="square" rtlCol="0">
            <a:spAutoFit/>
          </a:bodyPr>
          <a:lstStyle/>
          <a:p>
            <a:r>
              <a:rPr lang="en-US">
                <a:latin typeface="Comic Sans MS" panose="030F0702030302020204" pitchFamily="66" charset="0"/>
              </a:rPr>
              <a:t>The nineteenth</a:t>
            </a:r>
          </a:p>
        </p:txBody>
      </p:sp>
      <p:sp>
        <p:nvSpPr>
          <p:cNvPr id="9" name="TextBox 8">
            <a:extLst>
              <a:ext uri="{FF2B5EF4-FFF2-40B4-BE49-F238E27FC236}">
                <a16:creationId xmlns:a16="http://schemas.microsoft.com/office/drawing/2014/main" id="{4AD0C010-DF7F-4FDC-A720-65A4CF247E79}"/>
              </a:ext>
            </a:extLst>
          </p:cNvPr>
          <p:cNvSpPr txBox="1"/>
          <p:nvPr/>
        </p:nvSpPr>
        <p:spPr>
          <a:xfrm>
            <a:off x="2031999" y="5834741"/>
            <a:ext cx="3289852" cy="369332"/>
          </a:xfrm>
          <a:prstGeom prst="rect">
            <a:avLst/>
          </a:prstGeom>
          <a:noFill/>
        </p:spPr>
        <p:txBody>
          <a:bodyPr wrap="square" rtlCol="0">
            <a:spAutoFit/>
          </a:bodyPr>
          <a:lstStyle/>
          <a:p>
            <a:r>
              <a:rPr lang="en-US">
                <a:latin typeface="Comic Sans MS" panose="030F0702030302020204" pitchFamily="66" charset="0"/>
              </a:rPr>
              <a:t>The sixth</a:t>
            </a:r>
          </a:p>
        </p:txBody>
      </p:sp>
      <p:sp>
        <p:nvSpPr>
          <p:cNvPr id="10" name="TextBox 9">
            <a:extLst>
              <a:ext uri="{FF2B5EF4-FFF2-40B4-BE49-F238E27FC236}">
                <a16:creationId xmlns:a16="http://schemas.microsoft.com/office/drawing/2014/main" id="{BD1A6DEC-15B4-46EE-899C-7147AF9D9A58}"/>
              </a:ext>
            </a:extLst>
          </p:cNvPr>
          <p:cNvSpPr txBox="1"/>
          <p:nvPr/>
        </p:nvSpPr>
        <p:spPr>
          <a:xfrm>
            <a:off x="4907721" y="4856442"/>
            <a:ext cx="3289852" cy="369332"/>
          </a:xfrm>
          <a:prstGeom prst="rect">
            <a:avLst/>
          </a:prstGeom>
          <a:noFill/>
        </p:spPr>
        <p:txBody>
          <a:bodyPr wrap="square" rtlCol="0">
            <a:spAutoFit/>
          </a:bodyPr>
          <a:lstStyle/>
          <a:p>
            <a:r>
              <a:rPr lang="en-US">
                <a:latin typeface="Comic Sans MS" panose="030F0702030302020204" pitchFamily="66" charset="0"/>
              </a:rPr>
              <a:t>The fourteenth</a:t>
            </a:r>
          </a:p>
        </p:txBody>
      </p:sp>
      <p:sp>
        <p:nvSpPr>
          <p:cNvPr id="11" name="TextBox 10">
            <a:extLst>
              <a:ext uri="{FF2B5EF4-FFF2-40B4-BE49-F238E27FC236}">
                <a16:creationId xmlns:a16="http://schemas.microsoft.com/office/drawing/2014/main" id="{41924F26-837D-42E4-AB24-6B2B97321D63}"/>
              </a:ext>
            </a:extLst>
          </p:cNvPr>
          <p:cNvSpPr txBox="1"/>
          <p:nvPr/>
        </p:nvSpPr>
        <p:spPr>
          <a:xfrm>
            <a:off x="4907721" y="5345591"/>
            <a:ext cx="3289852" cy="369332"/>
          </a:xfrm>
          <a:prstGeom prst="rect">
            <a:avLst/>
          </a:prstGeom>
          <a:noFill/>
        </p:spPr>
        <p:txBody>
          <a:bodyPr wrap="square" rtlCol="0">
            <a:spAutoFit/>
          </a:bodyPr>
          <a:lstStyle/>
          <a:p>
            <a:r>
              <a:rPr lang="en-US">
                <a:latin typeface="Comic Sans MS" panose="030F0702030302020204" pitchFamily="66" charset="0"/>
              </a:rPr>
              <a:t>The seventeenth</a:t>
            </a:r>
          </a:p>
        </p:txBody>
      </p:sp>
      <p:sp>
        <p:nvSpPr>
          <p:cNvPr id="12" name="TextBox 11">
            <a:extLst>
              <a:ext uri="{FF2B5EF4-FFF2-40B4-BE49-F238E27FC236}">
                <a16:creationId xmlns:a16="http://schemas.microsoft.com/office/drawing/2014/main" id="{ED4A0FCF-5370-4F27-B95A-23361BD4D4C6}"/>
              </a:ext>
            </a:extLst>
          </p:cNvPr>
          <p:cNvSpPr txBox="1"/>
          <p:nvPr/>
        </p:nvSpPr>
        <p:spPr>
          <a:xfrm>
            <a:off x="4920973" y="5874680"/>
            <a:ext cx="3289852" cy="369332"/>
          </a:xfrm>
          <a:prstGeom prst="rect">
            <a:avLst/>
          </a:prstGeom>
          <a:noFill/>
        </p:spPr>
        <p:txBody>
          <a:bodyPr wrap="square" rtlCol="0">
            <a:spAutoFit/>
          </a:bodyPr>
          <a:lstStyle/>
          <a:p>
            <a:r>
              <a:rPr lang="en-US">
                <a:latin typeface="Comic Sans MS" panose="030F0702030302020204" pitchFamily="66" charset="0"/>
              </a:rPr>
              <a:t>The thirty-first</a:t>
            </a:r>
          </a:p>
        </p:txBody>
      </p:sp>
      <p:sp>
        <p:nvSpPr>
          <p:cNvPr id="13" name="Oval 12">
            <a:extLst>
              <a:ext uri="{FF2B5EF4-FFF2-40B4-BE49-F238E27FC236}">
                <a16:creationId xmlns:a16="http://schemas.microsoft.com/office/drawing/2014/main" id="{115A7502-2343-4E8C-AC75-3F7301A9CCE5}"/>
              </a:ext>
            </a:extLst>
          </p:cNvPr>
          <p:cNvSpPr/>
          <p:nvPr/>
        </p:nvSpPr>
        <p:spPr>
          <a:xfrm>
            <a:off x="5118652" y="2041570"/>
            <a:ext cx="387626" cy="4857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D1B08D0-3562-49AB-8637-1C72DE6C7A9D}"/>
              </a:ext>
            </a:extLst>
          </p:cNvPr>
          <p:cNvSpPr/>
          <p:nvPr/>
        </p:nvSpPr>
        <p:spPr>
          <a:xfrm>
            <a:off x="9713843" y="2931743"/>
            <a:ext cx="387626" cy="4857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3C245E4-AE5B-4F23-B429-40A95BE9AE6C}"/>
              </a:ext>
            </a:extLst>
          </p:cNvPr>
          <p:cNvSpPr/>
          <p:nvPr/>
        </p:nvSpPr>
        <p:spPr>
          <a:xfrm>
            <a:off x="2806148" y="2475785"/>
            <a:ext cx="387626" cy="4857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D290E120-BF73-4B90-8C8D-1D7DEFE5BF7E}"/>
              </a:ext>
            </a:extLst>
          </p:cNvPr>
          <p:cNvSpPr/>
          <p:nvPr/>
        </p:nvSpPr>
        <p:spPr>
          <a:xfrm>
            <a:off x="3922644" y="2918612"/>
            <a:ext cx="387626" cy="4857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2472A3E-D102-4ADB-8C9A-B28DED1083C7}"/>
              </a:ext>
            </a:extLst>
          </p:cNvPr>
          <p:cNvSpPr/>
          <p:nvPr/>
        </p:nvSpPr>
        <p:spPr>
          <a:xfrm>
            <a:off x="7388087" y="2914054"/>
            <a:ext cx="387626" cy="4857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34505DC-67C6-428E-A290-738E65850ECB}"/>
              </a:ext>
            </a:extLst>
          </p:cNvPr>
          <p:cNvSpPr/>
          <p:nvPr/>
        </p:nvSpPr>
        <p:spPr>
          <a:xfrm>
            <a:off x="7388087" y="3863343"/>
            <a:ext cx="387626" cy="4857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341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mediacall" presetSubtype="0" fill="hold" nodeType="clickEffect">
                                  <p:stCondLst>
                                    <p:cond delay="0"/>
                                  </p:stCondLst>
                                  <p:childTnLst>
                                    <p:cmd type="call" cmd="playFrom(0.0)">
                                      <p:cBhvr>
                                        <p:cTn id="19" dur="24659" fill="hold"/>
                                        <p:tgtEl>
                                          <p:spTgt spid="2"/>
                                        </p:tgtEl>
                                      </p:cBhvr>
                                    </p:cmd>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arn(inVertic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arn(inVertic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barn(inVertical)">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barn(inVertical)">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barn(inVertical)">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11">
                                            <p:txEl>
                                              <p:pRg st="0" end="0"/>
                                            </p:txEl>
                                          </p:spTgt>
                                        </p:tgtEl>
                                        <p:attrNameLst>
                                          <p:attrName>style.visibility</p:attrName>
                                        </p:attrNameLst>
                                      </p:cBhvr>
                                      <p:to>
                                        <p:strVal val="visible"/>
                                      </p:to>
                                    </p:set>
                                    <p:animEffect transition="in" filter="barn(inVertical)">
                                      <p:cBhvr>
                                        <p:cTn id="64" dur="500"/>
                                        <p:tgtEl>
                                          <p:spTgt spid="11">
                                            <p:txEl>
                                              <p:pRg st="0" end="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barn(inVertical)">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barn(inVertical)">
                                      <p:cBhvr>
                                        <p:cTn id="74" dur="5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barn(inVertical)">
                                      <p:cBhvr>
                                        <p:cTn id="7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p:cTn id="80" fill="hold" display="0">
                  <p:stCondLst>
                    <p:cond delay="indefinite"/>
                  </p:stCondLst>
                  <p:endCondLst>
                    <p:cond evt="onStopAudio" delay="0">
                      <p:tgtEl>
                        <p:sldTgt/>
                      </p:tgtEl>
                    </p:cond>
                  </p:endCondLst>
                </p:cTn>
                <p:tgtEl>
                  <p:spTgt spid="2"/>
                </p:tgtEl>
              </p:cMediaNode>
            </p:audio>
          </p:childTnLst>
        </p:cTn>
      </p:par>
    </p:tnLst>
    <p:bldLst>
      <p:bldP spid="5" grpId="0"/>
      <p:bldP spid="7" grpId="0"/>
      <p:bldP spid="8" grpId="0"/>
      <p:bldP spid="9" grpId="0"/>
      <p:bldP spid="10" grpId="0"/>
      <p:bldP spid="12" grpId="0"/>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1A4DF93-3C96-45A3-B215-04ED278247F4}"/>
              </a:ext>
            </a:extLst>
          </p:cNvPr>
          <p:cNvSpPr txBox="1">
            <a:spLocks noChangeArrowheads="1"/>
          </p:cNvSpPr>
          <p:nvPr/>
        </p:nvSpPr>
        <p:spPr>
          <a:xfrm>
            <a:off x="1050856" y="99827"/>
            <a:ext cx="9889434" cy="485775"/>
          </a:xfrm>
          <a:prstGeom prst="rect">
            <a:avLst/>
          </a:prstGeom>
        </p:spPr>
        <p:txBody>
          <a:bodyPr/>
          <a:lstStyle/>
          <a:p>
            <a:pPr algn="ctr">
              <a:defRPr/>
            </a:pPr>
            <a:r>
              <a:rPr lang="en-US" sz="2800" b="1" u="sng" kern="0">
                <a:solidFill>
                  <a:srgbClr val="FF0000"/>
                </a:solidFill>
                <a:latin typeface="Comic Sans MS" pitchFamily="66" charset="0"/>
                <a:ea typeface="+mj-ea"/>
                <a:cs typeface="+mj-cs"/>
              </a:rPr>
              <a:t>B3. Write the months in order from first to twelfth.</a:t>
            </a:r>
            <a:endParaRPr lang="en-US" sz="2800" b="1" u="sng" kern="0" dirty="0">
              <a:solidFill>
                <a:srgbClr val="FF0000"/>
              </a:solidFill>
              <a:latin typeface="Comic Sans MS" pitchFamily="66" charset="0"/>
              <a:ea typeface="+mj-ea"/>
              <a:cs typeface="+mj-cs"/>
            </a:endParaRPr>
          </a:p>
        </p:txBody>
      </p:sp>
      <p:sp>
        <p:nvSpPr>
          <p:cNvPr id="5" name="Rectangle 4">
            <a:extLst>
              <a:ext uri="{FF2B5EF4-FFF2-40B4-BE49-F238E27FC236}">
                <a16:creationId xmlns:a16="http://schemas.microsoft.com/office/drawing/2014/main" id="{3E5B6C58-412D-4BE0-A54B-300C510745AE}"/>
              </a:ext>
            </a:extLst>
          </p:cNvPr>
          <p:cNvSpPr/>
          <p:nvPr/>
        </p:nvSpPr>
        <p:spPr>
          <a:xfrm>
            <a:off x="1915573" y="1571974"/>
            <a:ext cx="4899991" cy="357808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BC5C2-6CE9-42EF-AB23-A62E18B0BFF7}"/>
              </a:ext>
            </a:extLst>
          </p:cNvPr>
          <p:cNvSpPr txBox="1"/>
          <p:nvPr/>
        </p:nvSpPr>
        <p:spPr>
          <a:xfrm rot="204231">
            <a:off x="2233624" y="2002886"/>
            <a:ext cx="2335695" cy="461665"/>
          </a:xfrm>
          <a:prstGeom prst="rect">
            <a:avLst/>
          </a:prstGeom>
          <a:noFill/>
        </p:spPr>
        <p:txBody>
          <a:bodyPr wrap="square" rtlCol="0">
            <a:prstTxWarp prst="textArchUp">
              <a:avLst/>
            </a:prstTxWarp>
            <a:spAutoFit/>
          </a:bodyPr>
          <a:lstStyle/>
          <a:p>
            <a:r>
              <a:rPr lang="en-US" sz="2400">
                <a:solidFill>
                  <a:schemeClr val="bg1"/>
                </a:solidFill>
                <a:latin typeface="Comic Sans MS" panose="030F0702030302020204" pitchFamily="66" charset="0"/>
              </a:rPr>
              <a:t>November</a:t>
            </a:r>
          </a:p>
        </p:txBody>
      </p:sp>
      <p:sp>
        <p:nvSpPr>
          <p:cNvPr id="7" name="TextBox 6">
            <a:extLst>
              <a:ext uri="{FF2B5EF4-FFF2-40B4-BE49-F238E27FC236}">
                <a16:creationId xmlns:a16="http://schemas.microsoft.com/office/drawing/2014/main" id="{6AA58681-A086-488C-9DE5-F500FFB3B2C8}"/>
              </a:ext>
            </a:extLst>
          </p:cNvPr>
          <p:cNvSpPr txBox="1"/>
          <p:nvPr/>
        </p:nvSpPr>
        <p:spPr>
          <a:xfrm rot="1168332">
            <a:off x="4014434" y="1872885"/>
            <a:ext cx="1133061" cy="461665"/>
          </a:xfrm>
          <a:prstGeom prst="rect">
            <a:avLst/>
          </a:prstGeom>
          <a:noFill/>
        </p:spPr>
        <p:txBody>
          <a:bodyPr wrap="square" rtlCol="0">
            <a:spAutoFit/>
          </a:bodyPr>
          <a:lstStyle/>
          <a:p>
            <a:r>
              <a:rPr lang="en-US" sz="2400">
                <a:solidFill>
                  <a:schemeClr val="bg1"/>
                </a:solidFill>
                <a:latin typeface="Comic Sans MS" panose="030F0702030302020204" pitchFamily="66" charset="0"/>
              </a:rPr>
              <a:t>May</a:t>
            </a:r>
          </a:p>
        </p:txBody>
      </p:sp>
      <p:sp>
        <p:nvSpPr>
          <p:cNvPr id="8" name="TextBox 7">
            <a:extLst>
              <a:ext uri="{FF2B5EF4-FFF2-40B4-BE49-F238E27FC236}">
                <a16:creationId xmlns:a16="http://schemas.microsoft.com/office/drawing/2014/main" id="{4A4EA4F2-6396-48EC-8F68-2227F768217A}"/>
              </a:ext>
            </a:extLst>
          </p:cNvPr>
          <p:cNvSpPr txBox="1"/>
          <p:nvPr/>
        </p:nvSpPr>
        <p:spPr>
          <a:xfrm rot="20530610">
            <a:off x="5119285" y="1836277"/>
            <a:ext cx="1133061" cy="461665"/>
          </a:xfrm>
          <a:prstGeom prst="rect">
            <a:avLst/>
          </a:prstGeom>
          <a:noFill/>
        </p:spPr>
        <p:txBody>
          <a:bodyPr wrap="square" rtlCol="0">
            <a:spAutoFit/>
          </a:bodyPr>
          <a:lstStyle/>
          <a:p>
            <a:r>
              <a:rPr lang="en-US" sz="2400">
                <a:solidFill>
                  <a:schemeClr val="bg1"/>
                </a:solidFill>
                <a:latin typeface="Comic Sans MS" panose="030F0702030302020204" pitchFamily="66" charset="0"/>
              </a:rPr>
              <a:t>June</a:t>
            </a:r>
          </a:p>
        </p:txBody>
      </p:sp>
      <p:sp>
        <p:nvSpPr>
          <p:cNvPr id="9" name="TextBox 8">
            <a:extLst>
              <a:ext uri="{FF2B5EF4-FFF2-40B4-BE49-F238E27FC236}">
                <a16:creationId xmlns:a16="http://schemas.microsoft.com/office/drawing/2014/main" id="{2A4B8B96-C1E3-4065-816E-F88DCBB28C42}"/>
              </a:ext>
            </a:extLst>
          </p:cNvPr>
          <p:cNvSpPr txBox="1"/>
          <p:nvPr/>
        </p:nvSpPr>
        <p:spPr>
          <a:xfrm rot="1168332">
            <a:off x="2256116" y="2706502"/>
            <a:ext cx="1496914" cy="461665"/>
          </a:xfrm>
          <a:prstGeom prst="rect">
            <a:avLst/>
          </a:prstGeom>
          <a:noFill/>
        </p:spPr>
        <p:txBody>
          <a:bodyPr wrap="square" rtlCol="0">
            <a:prstTxWarp prst="textArchDown">
              <a:avLst/>
            </a:prstTxWarp>
            <a:spAutoFit/>
          </a:bodyPr>
          <a:lstStyle/>
          <a:p>
            <a:r>
              <a:rPr lang="en-US" sz="2400">
                <a:solidFill>
                  <a:schemeClr val="bg1"/>
                </a:solidFill>
                <a:latin typeface="Comic Sans MS" panose="030F0702030302020204" pitchFamily="66" charset="0"/>
              </a:rPr>
              <a:t>August</a:t>
            </a:r>
          </a:p>
        </p:txBody>
      </p:sp>
      <p:sp>
        <p:nvSpPr>
          <p:cNvPr id="10" name="TextBox 9">
            <a:extLst>
              <a:ext uri="{FF2B5EF4-FFF2-40B4-BE49-F238E27FC236}">
                <a16:creationId xmlns:a16="http://schemas.microsoft.com/office/drawing/2014/main" id="{31189168-1C50-4789-9ED4-877EFA0CE549}"/>
              </a:ext>
            </a:extLst>
          </p:cNvPr>
          <p:cNvSpPr txBox="1"/>
          <p:nvPr/>
        </p:nvSpPr>
        <p:spPr>
          <a:xfrm rot="20630360">
            <a:off x="3518050" y="2726924"/>
            <a:ext cx="1133061" cy="461665"/>
          </a:xfrm>
          <a:prstGeom prst="rect">
            <a:avLst/>
          </a:prstGeom>
          <a:noFill/>
        </p:spPr>
        <p:txBody>
          <a:bodyPr wrap="square" rtlCol="0">
            <a:spAutoFit/>
          </a:bodyPr>
          <a:lstStyle/>
          <a:p>
            <a:r>
              <a:rPr lang="en-US" sz="2400">
                <a:solidFill>
                  <a:schemeClr val="bg1"/>
                </a:solidFill>
                <a:latin typeface="Comic Sans MS" panose="030F0702030302020204" pitchFamily="66" charset="0"/>
              </a:rPr>
              <a:t>July</a:t>
            </a:r>
          </a:p>
        </p:txBody>
      </p:sp>
      <p:sp>
        <p:nvSpPr>
          <p:cNvPr id="11" name="TextBox 10">
            <a:extLst>
              <a:ext uri="{FF2B5EF4-FFF2-40B4-BE49-F238E27FC236}">
                <a16:creationId xmlns:a16="http://schemas.microsoft.com/office/drawing/2014/main" id="{02C6A383-7865-4AAF-9970-DCF3A795653A}"/>
              </a:ext>
            </a:extLst>
          </p:cNvPr>
          <p:cNvSpPr txBox="1"/>
          <p:nvPr/>
        </p:nvSpPr>
        <p:spPr>
          <a:xfrm rot="1288252">
            <a:off x="4772261" y="2702759"/>
            <a:ext cx="1133061" cy="461665"/>
          </a:xfrm>
          <a:prstGeom prst="rect">
            <a:avLst/>
          </a:prstGeom>
          <a:noFill/>
        </p:spPr>
        <p:txBody>
          <a:bodyPr wrap="square" rtlCol="0">
            <a:prstTxWarp prst="textArchUp">
              <a:avLst/>
            </a:prstTxWarp>
            <a:spAutoFit/>
          </a:bodyPr>
          <a:lstStyle/>
          <a:p>
            <a:r>
              <a:rPr lang="en-US" sz="2400">
                <a:solidFill>
                  <a:schemeClr val="bg1"/>
                </a:solidFill>
                <a:latin typeface="Comic Sans MS" panose="030F0702030302020204" pitchFamily="66" charset="0"/>
              </a:rPr>
              <a:t>April</a:t>
            </a:r>
          </a:p>
        </p:txBody>
      </p:sp>
      <p:sp>
        <p:nvSpPr>
          <p:cNvPr id="12" name="TextBox 11">
            <a:extLst>
              <a:ext uri="{FF2B5EF4-FFF2-40B4-BE49-F238E27FC236}">
                <a16:creationId xmlns:a16="http://schemas.microsoft.com/office/drawing/2014/main" id="{8E8C6887-1857-4AC4-AEDE-BBC33D5AB705}"/>
              </a:ext>
            </a:extLst>
          </p:cNvPr>
          <p:cNvSpPr txBox="1"/>
          <p:nvPr/>
        </p:nvSpPr>
        <p:spPr>
          <a:xfrm rot="21412892">
            <a:off x="5503587" y="2633229"/>
            <a:ext cx="1428455" cy="461665"/>
          </a:xfrm>
          <a:prstGeom prst="rect">
            <a:avLst/>
          </a:prstGeom>
          <a:noFill/>
        </p:spPr>
        <p:txBody>
          <a:bodyPr wrap="square" rtlCol="0">
            <a:spAutoFit/>
          </a:bodyPr>
          <a:lstStyle/>
          <a:p>
            <a:r>
              <a:rPr lang="en-US" sz="2400">
                <a:solidFill>
                  <a:schemeClr val="bg1"/>
                </a:solidFill>
                <a:latin typeface="Comic Sans MS" panose="030F0702030302020204" pitchFamily="66" charset="0"/>
              </a:rPr>
              <a:t>January</a:t>
            </a:r>
          </a:p>
        </p:txBody>
      </p:sp>
      <p:sp>
        <p:nvSpPr>
          <p:cNvPr id="13" name="TextBox 12">
            <a:extLst>
              <a:ext uri="{FF2B5EF4-FFF2-40B4-BE49-F238E27FC236}">
                <a16:creationId xmlns:a16="http://schemas.microsoft.com/office/drawing/2014/main" id="{75BD9A63-2733-4F04-AFC8-95FBE1B5B2CF}"/>
              </a:ext>
            </a:extLst>
          </p:cNvPr>
          <p:cNvSpPr txBox="1"/>
          <p:nvPr/>
        </p:nvSpPr>
        <p:spPr>
          <a:xfrm rot="21045281">
            <a:off x="2251704" y="3837452"/>
            <a:ext cx="1133061" cy="461665"/>
          </a:xfrm>
          <a:prstGeom prst="rect">
            <a:avLst/>
          </a:prstGeom>
          <a:noFill/>
        </p:spPr>
        <p:txBody>
          <a:bodyPr wrap="square" rtlCol="0">
            <a:prstTxWarp prst="textArchUp">
              <a:avLst/>
            </a:prstTxWarp>
            <a:spAutoFit/>
          </a:bodyPr>
          <a:lstStyle/>
          <a:p>
            <a:r>
              <a:rPr lang="en-US" sz="2400">
                <a:solidFill>
                  <a:schemeClr val="bg1"/>
                </a:solidFill>
                <a:latin typeface="Comic Sans MS" panose="030F0702030302020204" pitchFamily="66" charset="0"/>
              </a:rPr>
              <a:t>March</a:t>
            </a:r>
          </a:p>
        </p:txBody>
      </p:sp>
      <p:sp>
        <p:nvSpPr>
          <p:cNvPr id="14" name="TextBox 13">
            <a:extLst>
              <a:ext uri="{FF2B5EF4-FFF2-40B4-BE49-F238E27FC236}">
                <a16:creationId xmlns:a16="http://schemas.microsoft.com/office/drawing/2014/main" id="{C00DC44E-A021-455B-AE0E-F57BC5250B11}"/>
              </a:ext>
            </a:extLst>
          </p:cNvPr>
          <p:cNvSpPr txBox="1"/>
          <p:nvPr/>
        </p:nvSpPr>
        <p:spPr>
          <a:xfrm rot="830083">
            <a:off x="3752612" y="3837453"/>
            <a:ext cx="1844346" cy="461665"/>
          </a:xfrm>
          <a:prstGeom prst="rect">
            <a:avLst/>
          </a:prstGeom>
          <a:noFill/>
        </p:spPr>
        <p:txBody>
          <a:bodyPr wrap="square" rtlCol="0">
            <a:prstTxWarp prst="textWave1">
              <a:avLst/>
            </a:prstTxWarp>
            <a:spAutoFit/>
          </a:bodyPr>
          <a:lstStyle/>
          <a:p>
            <a:r>
              <a:rPr lang="en-US" sz="2400">
                <a:solidFill>
                  <a:schemeClr val="bg1"/>
                </a:solidFill>
                <a:latin typeface="Comic Sans MS" panose="030F0702030302020204" pitchFamily="66" charset="0"/>
              </a:rPr>
              <a:t>September</a:t>
            </a:r>
          </a:p>
        </p:txBody>
      </p:sp>
      <p:sp>
        <p:nvSpPr>
          <p:cNvPr id="15" name="TextBox 14">
            <a:extLst>
              <a:ext uri="{FF2B5EF4-FFF2-40B4-BE49-F238E27FC236}">
                <a16:creationId xmlns:a16="http://schemas.microsoft.com/office/drawing/2014/main" id="{EEA2BC87-1F35-482B-AE62-816DC0CAD567}"/>
              </a:ext>
            </a:extLst>
          </p:cNvPr>
          <p:cNvSpPr txBox="1"/>
          <p:nvPr/>
        </p:nvSpPr>
        <p:spPr>
          <a:xfrm rot="20630360">
            <a:off x="2787149" y="4214965"/>
            <a:ext cx="1528710" cy="461665"/>
          </a:xfrm>
          <a:prstGeom prst="rect">
            <a:avLst/>
          </a:prstGeom>
          <a:noFill/>
        </p:spPr>
        <p:txBody>
          <a:bodyPr wrap="square" rtlCol="0">
            <a:spAutoFit/>
          </a:bodyPr>
          <a:lstStyle/>
          <a:p>
            <a:r>
              <a:rPr lang="en-US" sz="2400">
                <a:solidFill>
                  <a:schemeClr val="bg1"/>
                </a:solidFill>
                <a:latin typeface="Comic Sans MS" panose="030F0702030302020204" pitchFamily="66" charset="0"/>
              </a:rPr>
              <a:t>October</a:t>
            </a:r>
          </a:p>
        </p:txBody>
      </p:sp>
      <p:sp>
        <p:nvSpPr>
          <p:cNvPr id="16" name="TextBox 15">
            <a:extLst>
              <a:ext uri="{FF2B5EF4-FFF2-40B4-BE49-F238E27FC236}">
                <a16:creationId xmlns:a16="http://schemas.microsoft.com/office/drawing/2014/main" id="{ABD8CFFE-08A9-4C42-8EA1-6811188B8521}"/>
              </a:ext>
            </a:extLst>
          </p:cNvPr>
          <p:cNvSpPr txBox="1"/>
          <p:nvPr/>
        </p:nvSpPr>
        <p:spPr>
          <a:xfrm rot="356094">
            <a:off x="4261649" y="4584257"/>
            <a:ext cx="1628344" cy="461665"/>
          </a:xfrm>
          <a:prstGeom prst="rect">
            <a:avLst/>
          </a:prstGeom>
          <a:noFill/>
        </p:spPr>
        <p:txBody>
          <a:bodyPr wrap="square" rtlCol="0">
            <a:spAutoFit/>
          </a:bodyPr>
          <a:lstStyle/>
          <a:p>
            <a:r>
              <a:rPr lang="en-US" sz="2400">
                <a:solidFill>
                  <a:schemeClr val="bg1"/>
                </a:solidFill>
                <a:latin typeface="Comic Sans MS" panose="030F0702030302020204" pitchFamily="66" charset="0"/>
              </a:rPr>
              <a:t>December</a:t>
            </a:r>
          </a:p>
        </p:txBody>
      </p:sp>
      <p:sp>
        <p:nvSpPr>
          <p:cNvPr id="2" name="TextBox 1">
            <a:extLst>
              <a:ext uri="{FF2B5EF4-FFF2-40B4-BE49-F238E27FC236}">
                <a16:creationId xmlns:a16="http://schemas.microsoft.com/office/drawing/2014/main" id="{9207AAD9-E61A-4BEA-AA3D-73EE7C170625}"/>
              </a:ext>
            </a:extLst>
          </p:cNvPr>
          <p:cNvSpPr txBox="1"/>
          <p:nvPr/>
        </p:nvSpPr>
        <p:spPr>
          <a:xfrm>
            <a:off x="7335769" y="1571974"/>
            <a:ext cx="2037522" cy="461665"/>
          </a:xfrm>
          <a:prstGeom prst="rect">
            <a:avLst/>
          </a:prstGeom>
          <a:noFill/>
        </p:spPr>
        <p:txBody>
          <a:bodyPr wrap="square" rtlCol="0">
            <a:spAutoFit/>
          </a:bodyPr>
          <a:lstStyle/>
          <a:p>
            <a:r>
              <a:rPr lang="en-US" sz="2400">
                <a:latin typeface="Comic Sans MS" panose="030F0702030302020204" pitchFamily="66" charset="0"/>
              </a:rPr>
              <a:t>January</a:t>
            </a:r>
          </a:p>
        </p:txBody>
      </p:sp>
      <p:sp>
        <p:nvSpPr>
          <p:cNvPr id="17" name="TextBox 16">
            <a:extLst>
              <a:ext uri="{FF2B5EF4-FFF2-40B4-BE49-F238E27FC236}">
                <a16:creationId xmlns:a16="http://schemas.microsoft.com/office/drawing/2014/main" id="{60E4010D-1A09-498E-9C07-5F4C4E599785}"/>
              </a:ext>
            </a:extLst>
          </p:cNvPr>
          <p:cNvSpPr txBox="1"/>
          <p:nvPr/>
        </p:nvSpPr>
        <p:spPr>
          <a:xfrm>
            <a:off x="7335769" y="2116393"/>
            <a:ext cx="2037522" cy="461665"/>
          </a:xfrm>
          <a:prstGeom prst="rect">
            <a:avLst/>
          </a:prstGeom>
          <a:noFill/>
        </p:spPr>
        <p:txBody>
          <a:bodyPr wrap="square" rtlCol="0">
            <a:spAutoFit/>
          </a:bodyPr>
          <a:lstStyle/>
          <a:p>
            <a:r>
              <a:rPr lang="en-US" sz="2400">
                <a:latin typeface="Comic Sans MS" panose="030F0702030302020204" pitchFamily="66" charset="0"/>
              </a:rPr>
              <a:t>February</a:t>
            </a:r>
          </a:p>
        </p:txBody>
      </p:sp>
      <p:sp>
        <p:nvSpPr>
          <p:cNvPr id="18" name="TextBox 17">
            <a:extLst>
              <a:ext uri="{FF2B5EF4-FFF2-40B4-BE49-F238E27FC236}">
                <a16:creationId xmlns:a16="http://schemas.microsoft.com/office/drawing/2014/main" id="{ABE2754A-C67E-4967-9124-7AA37DF0EAC5}"/>
              </a:ext>
            </a:extLst>
          </p:cNvPr>
          <p:cNvSpPr txBox="1"/>
          <p:nvPr/>
        </p:nvSpPr>
        <p:spPr>
          <a:xfrm rot="438925">
            <a:off x="5130122" y="3283217"/>
            <a:ext cx="1646631" cy="461665"/>
          </a:xfrm>
          <a:prstGeom prst="rect">
            <a:avLst/>
          </a:prstGeom>
          <a:noFill/>
        </p:spPr>
        <p:txBody>
          <a:bodyPr wrap="square" rtlCol="0">
            <a:prstTxWarp prst="textArchDown">
              <a:avLst/>
            </a:prstTxWarp>
            <a:spAutoFit/>
          </a:bodyPr>
          <a:lstStyle/>
          <a:p>
            <a:r>
              <a:rPr lang="en-US" sz="2400">
                <a:solidFill>
                  <a:schemeClr val="bg1"/>
                </a:solidFill>
                <a:latin typeface="Comic Sans MS" panose="030F0702030302020204" pitchFamily="66" charset="0"/>
              </a:rPr>
              <a:t>February</a:t>
            </a:r>
          </a:p>
        </p:txBody>
      </p:sp>
      <p:sp>
        <p:nvSpPr>
          <p:cNvPr id="20" name="TextBox 19">
            <a:extLst>
              <a:ext uri="{FF2B5EF4-FFF2-40B4-BE49-F238E27FC236}">
                <a16:creationId xmlns:a16="http://schemas.microsoft.com/office/drawing/2014/main" id="{CE4DEE8C-7C43-4A3C-900F-C75624BF2D9E}"/>
              </a:ext>
            </a:extLst>
          </p:cNvPr>
          <p:cNvSpPr txBox="1"/>
          <p:nvPr/>
        </p:nvSpPr>
        <p:spPr>
          <a:xfrm>
            <a:off x="9142357" y="2203519"/>
            <a:ext cx="2037522" cy="461665"/>
          </a:xfrm>
          <a:prstGeom prst="rect">
            <a:avLst/>
          </a:prstGeom>
          <a:noFill/>
        </p:spPr>
        <p:txBody>
          <a:bodyPr wrap="square" rtlCol="0">
            <a:spAutoFit/>
          </a:bodyPr>
          <a:lstStyle/>
          <a:p>
            <a:r>
              <a:rPr lang="en-US" sz="2400">
                <a:latin typeface="Comic Sans MS" panose="030F0702030302020204" pitchFamily="66" charset="0"/>
              </a:rPr>
              <a:t>August</a:t>
            </a:r>
          </a:p>
        </p:txBody>
      </p:sp>
      <p:sp>
        <p:nvSpPr>
          <p:cNvPr id="21" name="TextBox 20">
            <a:extLst>
              <a:ext uri="{FF2B5EF4-FFF2-40B4-BE49-F238E27FC236}">
                <a16:creationId xmlns:a16="http://schemas.microsoft.com/office/drawing/2014/main" id="{5E2FFE42-421D-483B-A964-A84C5C2239FE}"/>
              </a:ext>
            </a:extLst>
          </p:cNvPr>
          <p:cNvSpPr txBox="1"/>
          <p:nvPr/>
        </p:nvSpPr>
        <p:spPr>
          <a:xfrm>
            <a:off x="7315661" y="3235520"/>
            <a:ext cx="2037522" cy="461665"/>
          </a:xfrm>
          <a:prstGeom prst="rect">
            <a:avLst/>
          </a:prstGeom>
          <a:noFill/>
        </p:spPr>
        <p:txBody>
          <a:bodyPr wrap="square" rtlCol="0">
            <a:spAutoFit/>
          </a:bodyPr>
          <a:lstStyle/>
          <a:p>
            <a:r>
              <a:rPr lang="en-US" sz="2400">
                <a:latin typeface="Comic Sans MS" panose="030F0702030302020204" pitchFamily="66" charset="0"/>
              </a:rPr>
              <a:t>April</a:t>
            </a:r>
          </a:p>
        </p:txBody>
      </p:sp>
      <p:sp>
        <p:nvSpPr>
          <p:cNvPr id="22" name="TextBox 21">
            <a:extLst>
              <a:ext uri="{FF2B5EF4-FFF2-40B4-BE49-F238E27FC236}">
                <a16:creationId xmlns:a16="http://schemas.microsoft.com/office/drawing/2014/main" id="{559B7B44-724E-4305-A6ED-FB64ACEBF7E0}"/>
              </a:ext>
            </a:extLst>
          </p:cNvPr>
          <p:cNvSpPr txBox="1"/>
          <p:nvPr/>
        </p:nvSpPr>
        <p:spPr>
          <a:xfrm>
            <a:off x="7332455" y="3892458"/>
            <a:ext cx="2037522" cy="461665"/>
          </a:xfrm>
          <a:prstGeom prst="rect">
            <a:avLst/>
          </a:prstGeom>
          <a:noFill/>
        </p:spPr>
        <p:txBody>
          <a:bodyPr wrap="square" rtlCol="0">
            <a:spAutoFit/>
          </a:bodyPr>
          <a:lstStyle/>
          <a:p>
            <a:r>
              <a:rPr lang="en-US" sz="2400">
                <a:latin typeface="Comic Sans MS" panose="030F0702030302020204" pitchFamily="66" charset="0"/>
              </a:rPr>
              <a:t>May</a:t>
            </a:r>
          </a:p>
        </p:txBody>
      </p:sp>
      <p:sp>
        <p:nvSpPr>
          <p:cNvPr id="23" name="TextBox 22">
            <a:extLst>
              <a:ext uri="{FF2B5EF4-FFF2-40B4-BE49-F238E27FC236}">
                <a16:creationId xmlns:a16="http://schemas.microsoft.com/office/drawing/2014/main" id="{630C8C82-9615-40B5-9E04-C5CD5F07FBCB}"/>
              </a:ext>
            </a:extLst>
          </p:cNvPr>
          <p:cNvSpPr txBox="1"/>
          <p:nvPr/>
        </p:nvSpPr>
        <p:spPr>
          <a:xfrm>
            <a:off x="7315661" y="4485271"/>
            <a:ext cx="2037522" cy="461665"/>
          </a:xfrm>
          <a:prstGeom prst="rect">
            <a:avLst/>
          </a:prstGeom>
          <a:noFill/>
        </p:spPr>
        <p:txBody>
          <a:bodyPr wrap="square" rtlCol="0">
            <a:spAutoFit/>
          </a:bodyPr>
          <a:lstStyle/>
          <a:p>
            <a:r>
              <a:rPr lang="en-US" sz="2400">
                <a:latin typeface="Comic Sans MS" panose="030F0702030302020204" pitchFamily="66" charset="0"/>
              </a:rPr>
              <a:t>June</a:t>
            </a:r>
          </a:p>
        </p:txBody>
      </p:sp>
      <p:sp>
        <p:nvSpPr>
          <p:cNvPr id="24" name="TextBox 23">
            <a:extLst>
              <a:ext uri="{FF2B5EF4-FFF2-40B4-BE49-F238E27FC236}">
                <a16:creationId xmlns:a16="http://schemas.microsoft.com/office/drawing/2014/main" id="{4303A163-A602-4605-93F7-57391DF147D3}"/>
              </a:ext>
            </a:extLst>
          </p:cNvPr>
          <p:cNvSpPr txBox="1"/>
          <p:nvPr/>
        </p:nvSpPr>
        <p:spPr>
          <a:xfrm>
            <a:off x="9204712" y="1626041"/>
            <a:ext cx="2037522" cy="461665"/>
          </a:xfrm>
          <a:prstGeom prst="rect">
            <a:avLst/>
          </a:prstGeom>
          <a:noFill/>
        </p:spPr>
        <p:txBody>
          <a:bodyPr wrap="square" rtlCol="0">
            <a:spAutoFit/>
          </a:bodyPr>
          <a:lstStyle/>
          <a:p>
            <a:r>
              <a:rPr lang="en-US" sz="2400">
                <a:latin typeface="Comic Sans MS" panose="030F0702030302020204" pitchFamily="66" charset="0"/>
              </a:rPr>
              <a:t>July</a:t>
            </a:r>
          </a:p>
        </p:txBody>
      </p:sp>
      <p:sp>
        <p:nvSpPr>
          <p:cNvPr id="25" name="TextBox 24">
            <a:extLst>
              <a:ext uri="{FF2B5EF4-FFF2-40B4-BE49-F238E27FC236}">
                <a16:creationId xmlns:a16="http://schemas.microsoft.com/office/drawing/2014/main" id="{8A828164-3056-49D9-83DC-101168D453DD}"/>
              </a:ext>
            </a:extLst>
          </p:cNvPr>
          <p:cNvSpPr txBox="1"/>
          <p:nvPr/>
        </p:nvSpPr>
        <p:spPr>
          <a:xfrm>
            <a:off x="7305076" y="2668289"/>
            <a:ext cx="2037522" cy="461665"/>
          </a:xfrm>
          <a:prstGeom prst="rect">
            <a:avLst/>
          </a:prstGeom>
          <a:noFill/>
        </p:spPr>
        <p:txBody>
          <a:bodyPr wrap="square" rtlCol="0">
            <a:spAutoFit/>
          </a:bodyPr>
          <a:lstStyle/>
          <a:p>
            <a:r>
              <a:rPr lang="en-US" sz="2400">
                <a:latin typeface="Comic Sans MS" panose="030F0702030302020204" pitchFamily="66" charset="0"/>
              </a:rPr>
              <a:t>March</a:t>
            </a:r>
          </a:p>
        </p:txBody>
      </p:sp>
      <p:sp>
        <p:nvSpPr>
          <p:cNvPr id="26" name="TextBox 25">
            <a:extLst>
              <a:ext uri="{FF2B5EF4-FFF2-40B4-BE49-F238E27FC236}">
                <a16:creationId xmlns:a16="http://schemas.microsoft.com/office/drawing/2014/main" id="{137DF2EA-9B54-4B1B-A1F6-92BC4489DC77}"/>
              </a:ext>
            </a:extLst>
          </p:cNvPr>
          <p:cNvSpPr txBox="1"/>
          <p:nvPr/>
        </p:nvSpPr>
        <p:spPr>
          <a:xfrm>
            <a:off x="9161872" y="2826389"/>
            <a:ext cx="2037522" cy="461665"/>
          </a:xfrm>
          <a:prstGeom prst="rect">
            <a:avLst/>
          </a:prstGeom>
          <a:noFill/>
        </p:spPr>
        <p:txBody>
          <a:bodyPr wrap="square" rtlCol="0">
            <a:spAutoFit/>
          </a:bodyPr>
          <a:lstStyle/>
          <a:p>
            <a:r>
              <a:rPr lang="en-US" sz="2400">
                <a:latin typeface="Comic Sans MS" panose="030F0702030302020204" pitchFamily="66" charset="0"/>
              </a:rPr>
              <a:t>September</a:t>
            </a:r>
          </a:p>
        </p:txBody>
      </p:sp>
      <p:sp>
        <p:nvSpPr>
          <p:cNvPr id="27" name="TextBox 26">
            <a:extLst>
              <a:ext uri="{FF2B5EF4-FFF2-40B4-BE49-F238E27FC236}">
                <a16:creationId xmlns:a16="http://schemas.microsoft.com/office/drawing/2014/main" id="{15986717-D4D4-45FA-A518-D4775B179235}"/>
              </a:ext>
            </a:extLst>
          </p:cNvPr>
          <p:cNvSpPr txBox="1"/>
          <p:nvPr/>
        </p:nvSpPr>
        <p:spPr>
          <a:xfrm>
            <a:off x="9189251" y="3355772"/>
            <a:ext cx="2037522" cy="461665"/>
          </a:xfrm>
          <a:prstGeom prst="rect">
            <a:avLst/>
          </a:prstGeom>
          <a:noFill/>
        </p:spPr>
        <p:txBody>
          <a:bodyPr wrap="square" rtlCol="0">
            <a:spAutoFit/>
          </a:bodyPr>
          <a:lstStyle/>
          <a:p>
            <a:r>
              <a:rPr lang="en-US" sz="2400">
                <a:latin typeface="Comic Sans MS" panose="030F0702030302020204" pitchFamily="66" charset="0"/>
              </a:rPr>
              <a:t>October</a:t>
            </a:r>
          </a:p>
        </p:txBody>
      </p:sp>
      <p:sp>
        <p:nvSpPr>
          <p:cNvPr id="28" name="TextBox 27">
            <a:extLst>
              <a:ext uri="{FF2B5EF4-FFF2-40B4-BE49-F238E27FC236}">
                <a16:creationId xmlns:a16="http://schemas.microsoft.com/office/drawing/2014/main" id="{9349F169-F041-4A4E-A1DE-BE86CE1E7C1C}"/>
              </a:ext>
            </a:extLst>
          </p:cNvPr>
          <p:cNvSpPr txBox="1"/>
          <p:nvPr/>
        </p:nvSpPr>
        <p:spPr>
          <a:xfrm>
            <a:off x="9172457" y="3854332"/>
            <a:ext cx="2037522" cy="461665"/>
          </a:xfrm>
          <a:prstGeom prst="rect">
            <a:avLst/>
          </a:prstGeom>
          <a:noFill/>
        </p:spPr>
        <p:txBody>
          <a:bodyPr wrap="square" rtlCol="0">
            <a:spAutoFit/>
          </a:bodyPr>
          <a:lstStyle/>
          <a:p>
            <a:r>
              <a:rPr lang="en-US" sz="2400">
                <a:latin typeface="Comic Sans MS" panose="030F0702030302020204" pitchFamily="66" charset="0"/>
              </a:rPr>
              <a:t>November</a:t>
            </a:r>
          </a:p>
        </p:txBody>
      </p:sp>
      <p:sp>
        <p:nvSpPr>
          <p:cNvPr id="29" name="TextBox 28">
            <a:extLst>
              <a:ext uri="{FF2B5EF4-FFF2-40B4-BE49-F238E27FC236}">
                <a16:creationId xmlns:a16="http://schemas.microsoft.com/office/drawing/2014/main" id="{1A570BDF-E893-4A9E-AC36-B9291B3EF2B9}"/>
              </a:ext>
            </a:extLst>
          </p:cNvPr>
          <p:cNvSpPr txBox="1"/>
          <p:nvPr/>
        </p:nvSpPr>
        <p:spPr>
          <a:xfrm>
            <a:off x="9161872" y="4485270"/>
            <a:ext cx="2037522" cy="461665"/>
          </a:xfrm>
          <a:prstGeom prst="rect">
            <a:avLst/>
          </a:prstGeom>
          <a:noFill/>
        </p:spPr>
        <p:txBody>
          <a:bodyPr wrap="square" rtlCol="0">
            <a:spAutoFit/>
          </a:bodyPr>
          <a:lstStyle/>
          <a:p>
            <a:r>
              <a:rPr lang="en-US" sz="2400">
                <a:latin typeface="Comic Sans MS" panose="030F0702030302020204" pitchFamily="66" charset="0"/>
              </a:rPr>
              <a:t>December</a:t>
            </a:r>
          </a:p>
        </p:txBody>
      </p:sp>
    </p:spTree>
    <p:extLst>
      <p:ext uri="{BB962C8B-B14F-4D97-AF65-F5344CB8AC3E}">
        <p14:creationId xmlns:p14="http://schemas.microsoft.com/office/powerpoint/2010/main" val="49006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inVertical)">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5">
                                            <p:txEl>
                                              <p:pRg st="0" end="0"/>
                                            </p:txEl>
                                          </p:spTgt>
                                        </p:tgtEl>
                                        <p:attrNameLst>
                                          <p:attrName>style.visibility</p:attrName>
                                        </p:attrNameLst>
                                      </p:cBhvr>
                                      <p:to>
                                        <p:strVal val="visible"/>
                                      </p:to>
                                    </p:set>
                                    <p:animEffect transition="in" filter="barn(inVertical)">
                                      <p:cBhvr>
                                        <p:cTn id="29" dur="500"/>
                                        <p:tgtEl>
                                          <p:spTgt spid="2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1">
                                            <p:txEl>
                                              <p:pRg st="0" end="0"/>
                                            </p:txEl>
                                          </p:spTgt>
                                        </p:tgtEl>
                                        <p:attrNameLst>
                                          <p:attrName>style.visibility</p:attrName>
                                        </p:attrNameLst>
                                      </p:cBhvr>
                                      <p:to>
                                        <p:strVal val="visible"/>
                                      </p:to>
                                    </p:set>
                                    <p:animEffect transition="in" filter="barn(inVertical)">
                                      <p:cBhvr>
                                        <p:cTn id="34" dur="500"/>
                                        <p:tgtEl>
                                          <p:spTgt spid="21">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2">
                                            <p:txEl>
                                              <p:pRg st="0" end="0"/>
                                            </p:txEl>
                                          </p:spTgt>
                                        </p:tgtEl>
                                        <p:attrNameLst>
                                          <p:attrName>style.visibility</p:attrName>
                                        </p:attrNameLst>
                                      </p:cBhvr>
                                      <p:to>
                                        <p:strVal val="visible"/>
                                      </p:to>
                                    </p:set>
                                    <p:animEffect transition="in" filter="barn(inVertical)">
                                      <p:cBhvr>
                                        <p:cTn id="39" dur="500"/>
                                        <p:tgtEl>
                                          <p:spTgt spid="22">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3">
                                            <p:txEl>
                                              <p:pRg st="0" end="0"/>
                                            </p:txEl>
                                          </p:spTgt>
                                        </p:tgtEl>
                                        <p:attrNameLst>
                                          <p:attrName>style.visibility</p:attrName>
                                        </p:attrNameLst>
                                      </p:cBhvr>
                                      <p:to>
                                        <p:strVal val="visible"/>
                                      </p:to>
                                    </p:set>
                                    <p:animEffect transition="in" filter="barn(inVertical)">
                                      <p:cBhvr>
                                        <p:cTn id="44" dur="500"/>
                                        <p:tgtEl>
                                          <p:spTgt spid="23">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barn(inVertical)">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barn(inVertical)">
                                      <p:cBhvr>
                                        <p:cTn id="54" dur="5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26">
                                            <p:txEl>
                                              <p:pRg st="0" end="0"/>
                                            </p:txEl>
                                          </p:spTgt>
                                        </p:tgtEl>
                                        <p:attrNameLst>
                                          <p:attrName>style.visibility</p:attrName>
                                        </p:attrNameLst>
                                      </p:cBhvr>
                                      <p:to>
                                        <p:strVal val="visible"/>
                                      </p:to>
                                    </p:set>
                                    <p:animEffect transition="in" filter="barn(inVertical)">
                                      <p:cBhvr>
                                        <p:cTn id="59" dur="500"/>
                                        <p:tgtEl>
                                          <p:spTgt spid="26">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barn(inVertical)">
                                      <p:cBhvr>
                                        <p:cTn id="64" dur="500"/>
                                        <p:tgtEl>
                                          <p:spTgt spid="27"/>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barn(inVertical)">
                                      <p:cBhvr>
                                        <p:cTn id="69" dur="500"/>
                                        <p:tgtEl>
                                          <p:spTgt spid="28"/>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29">
                                            <p:txEl>
                                              <p:pRg st="0" end="0"/>
                                            </p:txEl>
                                          </p:spTgt>
                                        </p:tgtEl>
                                        <p:attrNameLst>
                                          <p:attrName>style.visibility</p:attrName>
                                        </p:attrNameLst>
                                      </p:cBhvr>
                                      <p:to>
                                        <p:strVal val="visible"/>
                                      </p:to>
                                    </p:set>
                                    <p:animEffect transition="in" filter="barn(inVertical)">
                                      <p:cBhvr>
                                        <p:cTn id="74"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2" grpId="0"/>
      <p:bldP spid="17" grpId="0"/>
      <p:bldP spid="20" grpId="0"/>
      <p:bldP spid="24"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33F1548F-DB7A-45CA-8475-90B340813DAA}"/>
              </a:ext>
            </a:extLst>
          </p:cNvPr>
          <p:cNvSpPr txBox="1">
            <a:spLocks noChangeArrowheads="1"/>
          </p:cNvSpPr>
          <p:nvPr/>
        </p:nvSpPr>
        <p:spPr bwMode="auto">
          <a:xfrm>
            <a:off x="159025" y="1961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0" dirty="0">
                <a:latin typeface="Comic Sans MS" panose="030F0702030302020204" pitchFamily="66" charset="0"/>
              </a:rPr>
              <a:t>b. How old will she be on her next birthday?</a:t>
            </a:r>
          </a:p>
        </p:txBody>
      </p:sp>
      <p:sp>
        <p:nvSpPr>
          <p:cNvPr id="5" name="Text Box 4">
            <a:extLst>
              <a:ext uri="{FF2B5EF4-FFF2-40B4-BE49-F238E27FC236}">
                <a16:creationId xmlns:a16="http://schemas.microsoft.com/office/drawing/2014/main" id="{74318234-0E63-40A7-BB60-35EC67CDF6CF}"/>
              </a:ext>
            </a:extLst>
          </p:cNvPr>
          <p:cNvSpPr txBox="1">
            <a:spLocks noChangeArrowheads="1"/>
          </p:cNvSpPr>
          <p:nvPr/>
        </p:nvSpPr>
        <p:spPr bwMode="auto">
          <a:xfrm>
            <a:off x="159025" y="970722"/>
            <a:ext cx="4495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lphaLcPeriod"/>
            </a:pPr>
            <a:r>
              <a:rPr lang="en-US" altLang="en-US" sz="2000" b="0" dirty="0">
                <a:latin typeface="Comic Sans MS" panose="030F0702030302020204" pitchFamily="66" charset="0"/>
              </a:rPr>
              <a:t>How old is </a:t>
            </a:r>
            <a:r>
              <a:rPr lang="en-US" altLang="en-US" sz="2000" b="0" dirty="0" err="1">
                <a:latin typeface="Comic Sans MS" panose="030F0702030302020204" pitchFamily="66" charset="0"/>
              </a:rPr>
              <a:t>Hoa</a:t>
            </a:r>
            <a:r>
              <a:rPr lang="en-US" altLang="en-US" sz="2000" b="0" dirty="0">
                <a:latin typeface="Comic Sans MS" panose="030F0702030302020204" pitchFamily="66" charset="0"/>
              </a:rPr>
              <a:t> now?</a:t>
            </a:r>
          </a:p>
        </p:txBody>
      </p:sp>
      <p:sp>
        <p:nvSpPr>
          <p:cNvPr id="6" name="Text Box 5">
            <a:extLst>
              <a:ext uri="{FF2B5EF4-FFF2-40B4-BE49-F238E27FC236}">
                <a16:creationId xmlns:a16="http://schemas.microsoft.com/office/drawing/2014/main" id="{C32D4BC5-389E-4E2D-A9FD-EBC7EB3DB86A}"/>
              </a:ext>
            </a:extLst>
          </p:cNvPr>
          <p:cNvSpPr txBox="1">
            <a:spLocks noChangeArrowheads="1"/>
          </p:cNvSpPr>
          <p:nvPr/>
        </p:nvSpPr>
        <p:spPr bwMode="auto">
          <a:xfrm>
            <a:off x="159025" y="3028122"/>
            <a:ext cx="502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0" dirty="0">
                <a:latin typeface="Comic Sans MS" panose="030F0702030302020204" pitchFamily="66" charset="0"/>
              </a:rPr>
              <a:t>c. When is her birthday ?</a:t>
            </a:r>
          </a:p>
        </p:txBody>
      </p:sp>
      <p:sp>
        <p:nvSpPr>
          <p:cNvPr id="7" name="Text Box 6">
            <a:extLst>
              <a:ext uri="{FF2B5EF4-FFF2-40B4-BE49-F238E27FC236}">
                <a16:creationId xmlns:a16="http://schemas.microsoft.com/office/drawing/2014/main" id="{389A72B9-7DD4-4DBD-865F-052356EFD48E}"/>
              </a:ext>
            </a:extLst>
          </p:cNvPr>
          <p:cNvSpPr txBox="1">
            <a:spLocks noChangeArrowheads="1"/>
          </p:cNvSpPr>
          <p:nvPr/>
        </p:nvSpPr>
        <p:spPr bwMode="auto">
          <a:xfrm>
            <a:off x="159025" y="4171122"/>
            <a:ext cx="5181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0" dirty="0">
                <a:latin typeface="Comic Sans MS" panose="030F0702030302020204" pitchFamily="66" charset="0"/>
              </a:rPr>
              <a:t>d. Who does </a:t>
            </a:r>
            <a:r>
              <a:rPr lang="en-US" altLang="en-US" sz="2000" b="0" dirty="0" err="1">
                <a:latin typeface="Comic Sans MS" panose="030F0702030302020204" pitchFamily="66" charset="0"/>
              </a:rPr>
              <a:t>Hoa</a:t>
            </a:r>
            <a:r>
              <a:rPr lang="en-US" altLang="en-US" sz="2000" b="0" dirty="0">
                <a:latin typeface="Comic Sans MS" panose="030F0702030302020204" pitchFamily="66" charset="0"/>
              </a:rPr>
              <a:t> live with?</a:t>
            </a:r>
          </a:p>
        </p:txBody>
      </p:sp>
      <p:sp>
        <p:nvSpPr>
          <p:cNvPr id="8" name="Text Box 7">
            <a:extLst>
              <a:ext uri="{FF2B5EF4-FFF2-40B4-BE49-F238E27FC236}">
                <a16:creationId xmlns:a16="http://schemas.microsoft.com/office/drawing/2014/main" id="{30B398BD-3FB4-4FE6-99D2-CB2A9E3B7300}"/>
              </a:ext>
            </a:extLst>
          </p:cNvPr>
          <p:cNvSpPr txBox="1">
            <a:spLocks noChangeArrowheads="1"/>
          </p:cNvSpPr>
          <p:nvPr/>
        </p:nvSpPr>
        <p:spPr bwMode="auto">
          <a:xfrm>
            <a:off x="159025" y="5314122"/>
            <a:ext cx="4114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0" dirty="0">
                <a:latin typeface="Comic Sans MS" panose="030F0702030302020204" pitchFamily="66" charset="0"/>
              </a:rPr>
              <a:t>e. Why is </a:t>
            </a:r>
            <a:r>
              <a:rPr lang="en-US" altLang="en-US" sz="2000" b="0" dirty="0" err="1">
                <a:latin typeface="Comic Sans MS" panose="030F0702030302020204" pitchFamily="66" charset="0"/>
              </a:rPr>
              <a:t>Hoa</a:t>
            </a:r>
            <a:r>
              <a:rPr lang="en-US" altLang="en-US" sz="2000" b="0" dirty="0">
                <a:latin typeface="Comic Sans MS" panose="030F0702030302020204" pitchFamily="66" charset="0"/>
              </a:rPr>
              <a:t> worried?</a:t>
            </a:r>
          </a:p>
        </p:txBody>
      </p:sp>
      <p:sp>
        <p:nvSpPr>
          <p:cNvPr id="9" name="Rectangle 8">
            <a:extLst>
              <a:ext uri="{FF2B5EF4-FFF2-40B4-BE49-F238E27FC236}">
                <a16:creationId xmlns:a16="http://schemas.microsoft.com/office/drawing/2014/main" id="{49AA4E87-58D3-4075-A4AE-843709D4E03A}"/>
              </a:ext>
            </a:extLst>
          </p:cNvPr>
          <p:cNvSpPr>
            <a:spLocks noChangeArrowheads="1"/>
          </p:cNvSpPr>
          <p:nvPr/>
        </p:nvSpPr>
        <p:spPr bwMode="auto">
          <a:xfrm>
            <a:off x="159025" y="1502505"/>
            <a:ext cx="25763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457200" algn="l"/>
              </a:tabLst>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tabLst>
                <a:tab pos="457200" algn="l"/>
              </a:tabLst>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tabLst>
                <a:tab pos="457200" algn="l"/>
              </a:tabLst>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0">
                <a:solidFill>
                  <a:srgbClr val="FF0000"/>
                </a:solidFill>
                <a:latin typeface="Comic Sans MS" panose="030F0702030302020204" pitchFamily="66" charset="0"/>
              </a:rPr>
              <a:t>Hoa is 13 years old .</a:t>
            </a:r>
          </a:p>
        </p:txBody>
      </p:sp>
      <p:sp>
        <p:nvSpPr>
          <p:cNvPr id="10" name="Rectangle 9">
            <a:extLst>
              <a:ext uri="{FF2B5EF4-FFF2-40B4-BE49-F238E27FC236}">
                <a16:creationId xmlns:a16="http://schemas.microsoft.com/office/drawing/2014/main" id="{63370AD4-0262-4BB2-A59C-E79BD0E0B2BC}"/>
              </a:ext>
            </a:extLst>
          </p:cNvPr>
          <p:cNvSpPr>
            <a:spLocks noChangeArrowheads="1"/>
          </p:cNvSpPr>
          <p:nvPr/>
        </p:nvSpPr>
        <p:spPr bwMode="auto">
          <a:xfrm>
            <a:off x="159025" y="2493105"/>
            <a:ext cx="45432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457200" algn="l"/>
              </a:tabLst>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tabLst>
                <a:tab pos="457200" algn="l"/>
              </a:tabLst>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tabLst>
                <a:tab pos="457200" algn="l"/>
              </a:tabLst>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0">
                <a:solidFill>
                  <a:srgbClr val="FF0000"/>
                </a:solidFill>
                <a:latin typeface="Comic Sans MS" panose="030F0702030302020204" pitchFamily="66" charset="0"/>
              </a:rPr>
              <a:t>She will be 14 on her next birthday .</a:t>
            </a:r>
          </a:p>
        </p:txBody>
      </p:sp>
      <p:sp>
        <p:nvSpPr>
          <p:cNvPr id="11" name="Rectangle 10">
            <a:extLst>
              <a:ext uri="{FF2B5EF4-FFF2-40B4-BE49-F238E27FC236}">
                <a16:creationId xmlns:a16="http://schemas.microsoft.com/office/drawing/2014/main" id="{A1F6EDCA-C8FC-426E-B399-9614CC03C05E}"/>
              </a:ext>
            </a:extLst>
          </p:cNvPr>
          <p:cNvSpPr>
            <a:spLocks noChangeArrowheads="1"/>
          </p:cNvSpPr>
          <p:nvPr/>
        </p:nvSpPr>
        <p:spPr bwMode="auto">
          <a:xfrm>
            <a:off x="159025" y="3559905"/>
            <a:ext cx="44807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457200" algn="l"/>
              </a:tabLst>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tabLst>
                <a:tab pos="457200" algn="l"/>
              </a:tabLst>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tabLst>
                <a:tab pos="457200" algn="l"/>
              </a:tabLst>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0">
                <a:solidFill>
                  <a:srgbClr val="FF0000"/>
                </a:solidFill>
                <a:latin typeface="Comic Sans MS" panose="030F0702030302020204" pitchFamily="66" charset="0"/>
              </a:rPr>
              <a:t>Her birthday/ It is on June eighth .</a:t>
            </a:r>
          </a:p>
        </p:txBody>
      </p:sp>
      <p:sp>
        <p:nvSpPr>
          <p:cNvPr id="12" name="Rectangle 11">
            <a:extLst>
              <a:ext uri="{FF2B5EF4-FFF2-40B4-BE49-F238E27FC236}">
                <a16:creationId xmlns:a16="http://schemas.microsoft.com/office/drawing/2014/main" id="{3EE4741A-4CA3-413E-9AFB-F12E2228AF70}"/>
              </a:ext>
            </a:extLst>
          </p:cNvPr>
          <p:cNvSpPr>
            <a:spLocks noChangeArrowheads="1"/>
          </p:cNvSpPr>
          <p:nvPr/>
        </p:nvSpPr>
        <p:spPr bwMode="auto">
          <a:xfrm>
            <a:off x="159025" y="4779105"/>
            <a:ext cx="425789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457200" algn="l"/>
              </a:tabLst>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tabLst>
                <a:tab pos="457200" algn="l"/>
              </a:tabLst>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tabLst>
                <a:tab pos="457200" algn="l"/>
              </a:tabLst>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0">
                <a:solidFill>
                  <a:srgbClr val="FF0000"/>
                </a:solidFill>
                <a:latin typeface="Comic Sans MS" panose="030F0702030302020204" pitchFamily="66" charset="0"/>
              </a:rPr>
              <a:t>Hoa lives with her aunt and uncle .</a:t>
            </a:r>
          </a:p>
        </p:txBody>
      </p:sp>
      <p:sp>
        <p:nvSpPr>
          <p:cNvPr id="13" name="Rectangle 12">
            <a:extLst>
              <a:ext uri="{FF2B5EF4-FFF2-40B4-BE49-F238E27FC236}">
                <a16:creationId xmlns:a16="http://schemas.microsoft.com/office/drawing/2014/main" id="{3C948C1B-AD0B-4AC5-B037-DD93222C000A}"/>
              </a:ext>
            </a:extLst>
          </p:cNvPr>
          <p:cNvSpPr>
            <a:spLocks noChangeArrowheads="1"/>
          </p:cNvSpPr>
          <p:nvPr/>
        </p:nvSpPr>
        <p:spPr bwMode="auto">
          <a:xfrm>
            <a:off x="159025" y="5695410"/>
            <a:ext cx="6619120" cy="964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tabLst>
                <a:tab pos="457200" algn="l"/>
              </a:tabLst>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tabLst>
                <a:tab pos="457200" algn="l"/>
              </a:tabLst>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tabLst>
                <a:tab pos="457200" algn="l"/>
              </a:tabLst>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tabLst>
                <a:tab pos="457200" algn="l"/>
              </a:tabLst>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en-US" sz="2000" b="0" dirty="0" err="1">
                <a:solidFill>
                  <a:srgbClr val="FF0000"/>
                </a:solidFill>
                <a:latin typeface="Comic Sans MS" panose="030F0702030302020204" pitchFamily="66" charset="0"/>
              </a:rPr>
              <a:t>Hoa</a:t>
            </a:r>
            <a:r>
              <a:rPr lang="en-US" altLang="en-US" sz="2000" b="0" dirty="0">
                <a:solidFill>
                  <a:srgbClr val="FF0000"/>
                </a:solidFill>
                <a:latin typeface="Comic Sans MS" panose="030F0702030302020204" pitchFamily="66" charset="0"/>
              </a:rPr>
              <a:t> is worried because she doesn’t have any friends.</a:t>
            </a:r>
          </a:p>
          <a:p>
            <a:pPr eaLnBrk="1" hangingPunct="1">
              <a:lnSpc>
                <a:spcPct val="150000"/>
              </a:lnSpc>
              <a:spcBef>
                <a:spcPct val="0"/>
              </a:spcBef>
              <a:buFontTx/>
              <a:buNone/>
            </a:pPr>
            <a:r>
              <a:rPr lang="en-US" altLang="en-US" sz="2000" b="0" dirty="0">
                <a:solidFill>
                  <a:srgbClr val="FF0000"/>
                </a:solidFill>
                <a:latin typeface="Comic Sans MS" panose="030F0702030302020204" pitchFamily="66" charset="0"/>
              </a:rPr>
              <a:t>Because she doesn’t have any friends .</a:t>
            </a:r>
          </a:p>
        </p:txBody>
      </p:sp>
      <p:sp>
        <p:nvSpPr>
          <p:cNvPr id="14" name="TextBox 13">
            <a:extLst>
              <a:ext uri="{FF2B5EF4-FFF2-40B4-BE49-F238E27FC236}">
                <a16:creationId xmlns:a16="http://schemas.microsoft.com/office/drawing/2014/main" id="{4E477013-2984-4F49-872C-84DBBA25CF65}"/>
              </a:ext>
            </a:extLst>
          </p:cNvPr>
          <p:cNvSpPr txBox="1"/>
          <p:nvPr/>
        </p:nvSpPr>
        <p:spPr>
          <a:xfrm>
            <a:off x="6778145" y="1005360"/>
            <a:ext cx="5287619" cy="5632311"/>
          </a:xfrm>
          <a:prstGeom prst="rect">
            <a:avLst/>
          </a:prstGeom>
          <a:solidFill>
            <a:schemeClr val="accent5">
              <a:lumMod val="20000"/>
              <a:lumOff val="80000"/>
            </a:schemeClr>
          </a:solidFill>
        </p:spPr>
        <p:txBody>
          <a:bodyPr wrap="square" rtlCol="0">
            <a:spAutoFit/>
          </a:bodyPr>
          <a:lstStyle/>
          <a:p>
            <a:r>
              <a:rPr lang="en-US">
                <a:latin typeface="Comic Sans MS" panose="030F0702030302020204" pitchFamily="66" charset="0"/>
              </a:rPr>
              <a:t>Mr. Tan: Next, please.</a:t>
            </a:r>
          </a:p>
          <a:p>
            <a:r>
              <a:rPr lang="en-US">
                <a:latin typeface="Comic Sans MS" panose="030F0702030302020204" pitchFamily="66" charset="0"/>
              </a:rPr>
              <a:t>Hoa: 	Good morning.</a:t>
            </a:r>
          </a:p>
          <a:p>
            <a:r>
              <a:rPr lang="en-US">
                <a:latin typeface="Comic Sans MS" panose="030F0702030302020204" pitchFamily="66" charset="0"/>
              </a:rPr>
              <a:t>Mr.Tan: Good morning. What’s your name?</a:t>
            </a:r>
          </a:p>
          <a:p>
            <a:r>
              <a:rPr lang="en-US">
                <a:latin typeface="Comic Sans MS" panose="030F0702030302020204" pitchFamily="66" charset="0"/>
              </a:rPr>
              <a:t>Hoa: 	Pham Thi Hoa.</a:t>
            </a:r>
          </a:p>
          <a:p>
            <a:r>
              <a:rPr lang="en-US">
                <a:latin typeface="Comic Sans MS" panose="030F0702030302020204" pitchFamily="66" charset="0"/>
              </a:rPr>
              <a:t>Mr.Tan: What’s your date of birth.</a:t>
            </a:r>
          </a:p>
          <a:p>
            <a:r>
              <a:rPr lang="en-US">
                <a:latin typeface="Comic Sans MS" panose="030F0702030302020204" pitchFamily="66" charset="0"/>
              </a:rPr>
              <a:t>Hoa: 	June 8</a:t>
            </a:r>
            <a:r>
              <a:rPr lang="en-US" baseline="30000">
                <a:latin typeface="Comic Sans MS" panose="030F0702030302020204" pitchFamily="66" charset="0"/>
              </a:rPr>
              <a:t>th</a:t>
            </a:r>
            <a:r>
              <a:rPr lang="en-US">
                <a:latin typeface="Comic Sans MS" panose="030F0702030302020204" pitchFamily="66" charset="0"/>
              </a:rPr>
              <a:t> . I’ll be 14 on my next birthday.</a:t>
            </a:r>
          </a:p>
          <a:p>
            <a:r>
              <a:rPr lang="en-US">
                <a:latin typeface="Comic Sans MS" panose="030F0702030302020204" pitchFamily="66" charset="0"/>
              </a:rPr>
              <a:t>Mr.Tan: What’s your address?</a:t>
            </a:r>
          </a:p>
          <a:p>
            <a:r>
              <a:rPr lang="en-US">
                <a:latin typeface="Comic Sans MS" panose="030F0702030302020204" pitchFamily="66" charset="0"/>
              </a:rPr>
              <a:t>Hoa: 	12 Tran Hung Dao Street. I live with my uncle and aunt.</a:t>
            </a:r>
          </a:p>
          <a:p>
            <a:r>
              <a:rPr lang="en-US">
                <a:latin typeface="Comic Sans MS" panose="030F0702030302020204" pitchFamily="66" charset="0"/>
              </a:rPr>
              <a:t>Mr.Tan: What’s your telephone number?</a:t>
            </a:r>
          </a:p>
          <a:p>
            <a:r>
              <a:rPr lang="en-US">
                <a:latin typeface="Comic Sans MS" panose="030F0702030302020204" pitchFamily="66" charset="0"/>
              </a:rPr>
              <a:t>Hoa: 	8 262 019</a:t>
            </a:r>
          </a:p>
          <a:p>
            <a:r>
              <a:rPr lang="en-US">
                <a:latin typeface="Comic Sans MS" panose="030F0702030302020204" pitchFamily="66" charset="0"/>
              </a:rPr>
              <a:t>Mr.Tan: Thank you, Hoa. Do you like our school?</a:t>
            </a:r>
          </a:p>
          <a:p>
            <a:r>
              <a:rPr lang="en-US">
                <a:latin typeface="Comic Sans MS" panose="030F0702030302020204" pitchFamily="66" charset="0"/>
              </a:rPr>
              <a:t>Hoa: 	Yes. It’s very nice. But I’m very nervous.</a:t>
            </a:r>
          </a:p>
          <a:p>
            <a:r>
              <a:rPr lang="en-US">
                <a:latin typeface="Comic Sans MS" panose="030F0702030302020204" pitchFamily="66" charset="0"/>
              </a:rPr>
              <a:t>	I don’t have any friends. I won’t be happy.</a:t>
            </a:r>
          </a:p>
          <a:p>
            <a:r>
              <a:rPr lang="en-US">
                <a:latin typeface="Comic Sans MS" panose="030F0702030302020204" pitchFamily="66" charset="0"/>
              </a:rPr>
              <a:t>Mr.Tan:	Don’t worry. You’ll have lots of new friends soon. I’m sure.</a:t>
            </a:r>
          </a:p>
          <a:p>
            <a:endParaRPr lang="en-US">
              <a:latin typeface="Comic Sans MS" panose="030F0702030302020204" pitchFamily="66" charset="0"/>
            </a:endParaRPr>
          </a:p>
        </p:txBody>
      </p:sp>
      <p:sp>
        <p:nvSpPr>
          <p:cNvPr id="15" name="Rectangle 2">
            <a:extLst>
              <a:ext uri="{FF2B5EF4-FFF2-40B4-BE49-F238E27FC236}">
                <a16:creationId xmlns:a16="http://schemas.microsoft.com/office/drawing/2014/main" id="{19310CF1-30B2-444F-B13B-EDFF7756342B}"/>
              </a:ext>
            </a:extLst>
          </p:cNvPr>
          <p:cNvSpPr txBox="1">
            <a:spLocks noChangeArrowheads="1"/>
          </p:cNvSpPr>
          <p:nvPr/>
        </p:nvSpPr>
        <p:spPr>
          <a:xfrm>
            <a:off x="1123120" y="86054"/>
            <a:ext cx="10277062" cy="485775"/>
          </a:xfrm>
          <a:prstGeom prst="rect">
            <a:avLst/>
          </a:prstGeom>
        </p:spPr>
        <p:txBody>
          <a:bodyPr/>
          <a:lstStyle/>
          <a:p>
            <a:pPr algn="ctr">
              <a:defRPr/>
            </a:pPr>
            <a:r>
              <a:rPr lang="en-US" sz="2800" b="1" u="sng" kern="0">
                <a:solidFill>
                  <a:srgbClr val="FF0000"/>
                </a:solidFill>
                <a:latin typeface="Comic Sans MS" pitchFamily="66" charset="0"/>
                <a:ea typeface="+mj-ea"/>
                <a:cs typeface="+mj-cs"/>
              </a:rPr>
              <a:t>B4. Listen.Then practice with a partner.</a:t>
            </a:r>
            <a:endParaRPr lang="en-US" sz="2800" b="1" u="sng" kern="0" dirty="0">
              <a:solidFill>
                <a:srgbClr val="FF0000"/>
              </a:solidFill>
              <a:latin typeface="Comic Sans MS" pitchFamily="66" charset="0"/>
              <a:ea typeface="+mj-ea"/>
              <a:cs typeface="+mj-cs"/>
            </a:endParaRPr>
          </a:p>
        </p:txBody>
      </p:sp>
    </p:spTree>
    <p:extLst>
      <p:ext uri="{BB962C8B-B14F-4D97-AF65-F5344CB8AC3E}">
        <p14:creationId xmlns:p14="http://schemas.microsoft.com/office/powerpoint/2010/main" val="424704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blinds(horizontal)">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blinds(horizontal)">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blinds(horizontal)">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blinds(horizontal)">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blinds(horizontal)">
                                      <p:cBhvr>
                                        <p:cTn id="6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animBg="1"/>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18DCFB08-307F-4C5C-9AF6-D42B97254992}"/>
              </a:ext>
            </a:extLst>
          </p:cNvPr>
          <p:cNvSpPr txBox="1">
            <a:spLocks noChangeArrowheads="1"/>
          </p:cNvSpPr>
          <p:nvPr/>
        </p:nvSpPr>
        <p:spPr>
          <a:xfrm>
            <a:off x="1123120" y="86054"/>
            <a:ext cx="10277062" cy="485775"/>
          </a:xfrm>
          <a:prstGeom prst="rect">
            <a:avLst/>
          </a:prstGeom>
        </p:spPr>
        <p:txBody>
          <a:bodyPr/>
          <a:lstStyle/>
          <a:p>
            <a:pPr algn="ctr">
              <a:defRPr/>
            </a:pPr>
            <a:r>
              <a:rPr lang="en-US" sz="2800" b="1" u="sng" kern="0">
                <a:solidFill>
                  <a:srgbClr val="FF0000"/>
                </a:solidFill>
                <a:latin typeface="Comic Sans MS" pitchFamily="66" charset="0"/>
                <a:ea typeface="+mj-ea"/>
                <a:cs typeface="+mj-cs"/>
              </a:rPr>
              <a:t>B5. Read the dialogue again. Then complete this form.</a:t>
            </a:r>
            <a:endParaRPr lang="en-US" sz="2800" b="1" u="sng" kern="0" dirty="0">
              <a:solidFill>
                <a:srgbClr val="FF0000"/>
              </a:solidFill>
              <a:latin typeface="Comic Sans MS" pitchFamily="66" charset="0"/>
              <a:ea typeface="+mj-ea"/>
              <a:cs typeface="+mj-cs"/>
            </a:endParaRPr>
          </a:p>
        </p:txBody>
      </p:sp>
      <p:sp>
        <p:nvSpPr>
          <p:cNvPr id="6" name="Rectangle 5">
            <a:extLst>
              <a:ext uri="{FF2B5EF4-FFF2-40B4-BE49-F238E27FC236}">
                <a16:creationId xmlns:a16="http://schemas.microsoft.com/office/drawing/2014/main" id="{E9D7379C-2855-4BE4-86D8-24118CD1CF4E}"/>
              </a:ext>
            </a:extLst>
          </p:cNvPr>
          <p:cNvSpPr/>
          <p:nvPr/>
        </p:nvSpPr>
        <p:spPr>
          <a:xfrm>
            <a:off x="2335696" y="1441174"/>
            <a:ext cx="8299174" cy="4144617"/>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400" b="1">
                <a:solidFill>
                  <a:srgbClr val="FF0000"/>
                </a:solidFill>
                <a:latin typeface="Comic Sans MS" panose="030F0702030302020204" pitchFamily="66" charset="0"/>
              </a:rPr>
              <a:t>Student Registration Form</a:t>
            </a:r>
          </a:p>
          <a:p>
            <a:pPr>
              <a:lnSpc>
                <a:spcPct val="150000"/>
              </a:lnSpc>
              <a:tabLst>
                <a:tab pos="7205663" algn="r"/>
              </a:tabLst>
            </a:pPr>
            <a:r>
              <a:rPr lang="en-US" sz="2400">
                <a:solidFill>
                  <a:schemeClr val="tx1"/>
                </a:solidFill>
                <a:latin typeface="Comic Sans MS" panose="030F0702030302020204" pitchFamily="66" charset="0"/>
              </a:rPr>
              <a:t>Name: 	……………………………………………………………………………….</a:t>
            </a:r>
          </a:p>
          <a:p>
            <a:pPr>
              <a:lnSpc>
                <a:spcPct val="150000"/>
              </a:lnSpc>
              <a:tabLst>
                <a:tab pos="7205663" algn="r"/>
              </a:tabLst>
            </a:pPr>
            <a:r>
              <a:rPr lang="en-US" sz="2400">
                <a:solidFill>
                  <a:schemeClr val="tx1"/>
                </a:solidFill>
                <a:latin typeface="Comic Sans MS" panose="030F0702030302020204" pitchFamily="66" charset="0"/>
              </a:rPr>
              <a:t>Date of birth:	………………………………………………………………….</a:t>
            </a:r>
          </a:p>
          <a:p>
            <a:pPr>
              <a:lnSpc>
                <a:spcPct val="150000"/>
              </a:lnSpc>
              <a:tabLst>
                <a:tab pos="7205663" algn="r"/>
              </a:tabLst>
            </a:pPr>
            <a:r>
              <a:rPr lang="en-US" sz="2400">
                <a:solidFill>
                  <a:schemeClr val="tx1"/>
                </a:solidFill>
                <a:latin typeface="Comic Sans MS" panose="030F0702030302020204" pitchFamily="66" charset="0"/>
              </a:rPr>
              <a:t>Address:	…………………………………………………………………………..</a:t>
            </a:r>
          </a:p>
          <a:p>
            <a:pPr>
              <a:lnSpc>
                <a:spcPct val="150000"/>
              </a:lnSpc>
              <a:tabLst>
                <a:tab pos="7205663" algn="r"/>
              </a:tabLst>
            </a:pPr>
            <a:r>
              <a:rPr lang="en-US" sz="2400">
                <a:solidFill>
                  <a:schemeClr val="tx1"/>
                </a:solidFill>
                <a:latin typeface="Comic Sans MS" panose="030F0702030302020204" pitchFamily="66" charset="0"/>
              </a:rPr>
              <a:t>Telephone number: 	……………………………………………………….</a:t>
            </a:r>
          </a:p>
        </p:txBody>
      </p:sp>
      <p:sp>
        <p:nvSpPr>
          <p:cNvPr id="2" name="TextBox 1">
            <a:extLst>
              <a:ext uri="{FF2B5EF4-FFF2-40B4-BE49-F238E27FC236}">
                <a16:creationId xmlns:a16="http://schemas.microsoft.com/office/drawing/2014/main" id="{618222A1-7337-4E4A-903B-7A9EC68986B5}"/>
              </a:ext>
            </a:extLst>
          </p:cNvPr>
          <p:cNvSpPr txBox="1"/>
          <p:nvPr/>
        </p:nvSpPr>
        <p:spPr>
          <a:xfrm>
            <a:off x="3852809" y="2774022"/>
            <a:ext cx="3935002" cy="461665"/>
          </a:xfrm>
          <a:prstGeom prst="rect">
            <a:avLst/>
          </a:prstGeom>
          <a:noFill/>
        </p:spPr>
        <p:txBody>
          <a:bodyPr wrap="square" rtlCol="0">
            <a:spAutoFit/>
          </a:bodyPr>
          <a:lstStyle/>
          <a:p>
            <a:r>
              <a:rPr lang="en-US" sz="2400">
                <a:latin typeface="Comic Sans MS" panose="030F0702030302020204" pitchFamily="66" charset="0"/>
              </a:rPr>
              <a:t>Pham Thi Hoa</a:t>
            </a:r>
          </a:p>
        </p:txBody>
      </p:sp>
      <p:sp>
        <p:nvSpPr>
          <p:cNvPr id="7" name="TextBox 6">
            <a:extLst>
              <a:ext uri="{FF2B5EF4-FFF2-40B4-BE49-F238E27FC236}">
                <a16:creationId xmlns:a16="http://schemas.microsoft.com/office/drawing/2014/main" id="{79F2DD4B-0316-4AC1-B04D-664A544884E8}"/>
              </a:ext>
            </a:extLst>
          </p:cNvPr>
          <p:cNvSpPr txBox="1"/>
          <p:nvPr/>
        </p:nvSpPr>
        <p:spPr>
          <a:xfrm>
            <a:off x="4981254" y="3346991"/>
            <a:ext cx="3935002" cy="461665"/>
          </a:xfrm>
          <a:prstGeom prst="rect">
            <a:avLst/>
          </a:prstGeom>
          <a:noFill/>
        </p:spPr>
        <p:txBody>
          <a:bodyPr wrap="square" rtlCol="0">
            <a:spAutoFit/>
          </a:bodyPr>
          <a:lstStyle/>
          <a:p>
            <a:r>
              <a:rPr lang="en-US" sz="2400">
                <a:latin typeface="Comic Sans MS" panose="030F0702030302020204" pitchFamily="66" charset="0"/>
              </a:rPr>
              <a:t>June 8</a:t>
            </a:r>
            <a:r>
              <a:rPr lang="en-US" sz="2400" baseline="30000">
                <a:latin typeface="Comic Sans MS" panose="030F0702030302020204" pitchFamily="66" charset="0"/>
              </a:rPr>
              <a:t>th</a:t>
            </a:r>
            <a:r>
              <a:rPr lang="en-US" sz="2400">
                <a:latin typeface="Comic Sans MS" panose="030F0702030302020204" pitchFamily="66" charset="0"/>
              </a:rPr>
              <a:t> </a:t>
            </a:r>
          </a:p>
        </p:txBody>
      </p:sp>
      <p:sp>
        <p:nvSpPr>
          <p:cNvPr id="8" name="TextBox 7">
            <a:extLst>
              <a:ext uri="{FF2B5EF4-FFF2-40B4-BE49-F238E27FC236}">
                <a16:creationId xmlns:a16="http://schemas.microsoft.com/office/drawing/2014/main" id="{CB87461B-4687-4A1D-995D-4ED7AE80A677}"/>
              </a:ext>
            </a:extLst>
          </p:cNvPr>
          <p:cNvSpPr txBox="1"/>
          <p:nvPr/>
        </p:nvSpPr>
        <p:spPr>
          <a:xfrm>
            <a:off x="4294150" y="3897703"/>
            <a:ext cx="3935002" cy="461665"/>
          </a:xfrm>
          <a:prstGeom prst="rect">
            <a:avLst/>
          </a:prstGeom>
          <a:noFill/>
        </p:spPr>
        <p:txBody>
          <a:bodyPr wrap="square" rtlCol="0">
            <a:spAutoFit/>
          </a:bodyPr>
          <a:lstStyle/>
          <a:p>
            <a:r>
              <a:rPr lang="en-US" sz="2400">
                <a:latin typeface="Comic Sans MS" panose="030F0702030302020204" pitchFamily="66" charset="0"/>
              </a:rPr>
              <a:t>12 Tran Hung Dao Street</a:t>
            </a:r>
          </a:p>
        </p:txBody>
      </p:sp>
      <p:sp>
        <p:nvSpPr>
          <p:cNvPr id="9" name="TextBox 8">
            <a:extLst>
              <a:ext uri="{FF2B5EF4-FFF2-40B4-BE49-F238E27FC236}">
                <a16:creationId xmlns:a16="http://schemas.microsoft.com/office/drawing/2014/main" id="{C75C01CD-E216-4E05-B5DA-E7EA0BD5B042}"/>
              </a:ext>
            </a:extLst>
          </p:cNvPr>
          <p:cNvSpPr txBox="1"/>
          <p:nvPr/>
        </p:nvSpPr>
        <p:spPr>
          <a:xfrm>
            <a:off x="5820310" y="4435757"/>
            <a:ext cx="3935002" cy="461665"/>
          </a:xfrm>
          <a:prstGeom prst="rect">
            <a:avLst/>
          </a:prstGeom>
          <a:noFill/>
        </p:spPr>
        <p:txBody>
          <a:bodyPr wrap="square" rtlCol="0">
            <a:spAutoFit/>
          </a:bodyPr>
          <a:lstStyle/>
          <a:p>
            <a:r>
              <a:rPr lang="en-US" sz="2400">
                <a:latin typeface="Comic Sans MS" panose="030F0702030302020204" pitchFamily="66" charset="0"/>
              </a:rPr>
              <a:t>8 262 019</a:t>
            </a:r>
          </a:p>
        </p:txBody>
      </p:sp>
    </p:spTree>
    <p:extLst>
      <p:ext uri="{BB962C8B-B14F-4D97-AF65-F5344CB8AC3E}">
        <p14:creationId xmlns:p14="http://schemas.microsoft.com/office/powerpoint/2010/main" val="319305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barn(inVertical)">
                                      <p:cBhvr>
                                        <p:cTn id="25" dur="500"/>
                                        <p:tgtEl>
                                          <p:spTgt spid="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2"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0246D99-B29E-48D8-A888-6CABE55E5EA8}"/>
              </a:ext>
            </a:extLst>
          </p:cNvPr>
          <p:cNvSpPr>
            <a:spLocks noGrp="1" noChangeArrowheads="1"/>
          </p:cNvSpPr>
          <p:nvPr>
            <p:ph type="title"/>
          </p:nvPr>
        </p:nvSpPr>
        <p:spPr>
          <a:xfrm>
            <a:off x="0" y="917713"/>
            <a:ext cx="5638800" cy="5638799"/>
          </a:xfrm>
          <a:solidFill>
            <a:schemeClr val="accent5">
              <a:lumMod val="40000"/>
              <a:lumOff val="60000"/>
            </a:schemeClr>
          </a:solidFill>
        </p:spPr>
        <p:txBody>
          <a:bodyPr>
            <a:normAutofit fontScale="90000"/>
          </a:bodyPr>
          <a:lstStyle/>
          <a:p>
            <a:pPr>
              <a:lnSpc>
                <a:spcPct val="200000"/>
              </a:lnSpc>
            </a:pPr>
            <a:r>
              <a:rPr lang="en-US" altLang="en-US" sz="2400" dirty="0">
                <a:latin typeface="Comic Sans MS" panose="030F0702030302020204" pitchFamily="66" charset="0"/>
              </a:rPr>
              <a:t>Lan is 12. She will be 13 on Sunday, May 25</a:t>
            </a:r>
            <a:r>
              <a:rPr lang="en-US" altLang="en-US" sz="2400" baseline="30000" dirty="0">
                <a:latin typeface="Comic Sans MS" panose="030F0702030302020204" pitchFamily="66" charset="0"/>
              </a:rPr>
              <a:t>th</a:t>
            </a:r>
            <a:r>
              <a:rPr lang="en-US" altLang="en-US" sz="2400" dirty="0">
                <a:latin typeface="Comic Sans MS" panose="030F0702030302020204" pitchFamily="66" charset="0"/>
              </a:rPr>
              <a:t>. She will have a party for her birthday. She will invite some of her friends.</a:t>
            </a:r>
            <a:br>
              <a:rPr lang="en-US" altLang="en-US" sz="2400" dirty="0">
                <a:latin typeface="Comic Sans MS" panose="030F0702030302020204" pitchFamily="66" charset="0"/>
              </a:rPr>
            </a:br>
            <a:r>
              <a:rPr lang="en-US" altLang="en-US" sz="2400" dirty="0">
                <a:latin typeface="Comic Sans MS" panose="030F0702030302020204" pitchFamily="66" charset="0"/>
              </a:rPr>
              <a:t>She lives at 24 Ly </a:t>
            </a:r>
            <a:r>
              <a:rPr lang="en-US" altLang="en-US" sz="2400" dirty="0" err="1">
                <a:latin typeface="Comic Sans MS" panose="030F0702030302020204" pitchFamily="66" charset="0"/>
              </a:rPr>
              <a:t>Thuong</a:t>
            </a:r>
            <a:r>
              <a:rPr lang="en-US" altLang="en-US" sz="2400" dirty="0">
                <a:latin typeface="Comic Sans MS" panose="030F0702030302020204" pitchFamily="66" charset="0"/>
              </a:rPr>
              <a:t> </a:t>
            </a:r>
            <a:r>
              <a:rPr lang="en-US" altLang="en-US" sz="2400" dirty="0" err="1">
                <a:latin typeface="Comic Sans MS" panose="030F0702030302020204" pitchFamily="66" charset="0"/>
              </a:rPr>
              <a:t>Kiet</a:t>
            </a:r>
            <a:r>
              <a:rPr lang="en-US" altLang="en-US" sz="2400" dirty="0">
                <a:latin typeface="Comic Sans MS" panose="030F0702030302020204" pitchFamily="66" charset="0"/>
              </a:rPr>
              <a:t> Street. The party will be at her home. It will start at five o’clock in the evening and finish at nine.</a:t>
            </a:r>
          </a:p>
        </p:txBody>
      </p:sp>
      <p:sp>
        <p:nvSpPr>
          <p:cNvPr id="5" name="Text Box 3">
            <a:extLst>
              <a:ext uri="{FF2B5EF4-FFF2-40B4-BE49-F238E27FC236}">
                <a16:creationId xmlns:a16="http://schemas.microsoft.com/office/drawing/2014/main" id="{B7B68393-3293-4ADE-B257-2BACFC642740}"/>
              </a:ext>
            </a:extLst>
          </p:cNvPr>
          <p:cNvSpPr txBox="1">
            <a:spLocks noChangeArrowheads="1"/>
          </p:cNvSpPr>
          <p:nvPr/>
        </p:nvSpPr>
        <p:spPr bwMode="auto">
          <a:xfrm>
            <a:off x="5029200" y="917713"/>
            <a:ext cx="7086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latin typeface="Comic Sans MS" panose="030F0702030302020204" pitchFamily="66" charset="0"/>
            </a:endParaRPr>
          </a:p>
        </p:txBody>
      </p:sp>
      <p:sp>
        <p:nvSpPr>
          <p:cNvPr id="7" name="Text Box 5">
            <a:extLst>
              <a:ext uri="{FF2B5EF4-FFF2-40B4-BE49-F238E27FC236}">
                <a16:creationId xmlns:a16="http://schemas.microsoft.com/office/drawing/2014/main" id="{C230E2B7-1E50-4C43-B809-6A9A53364E07}"/>
              </a:ext>
            </a:extLst>
          </p:cNvPr>
          <p:cNvSpPr txBox="1">
            <a:spLocks noChangeArrowheads="1"/>
          </p:cNvSpPr>
          <p:nvPr/>
        </p:nvSpPr>
        <p:spPr bwMode="auto">
          <a:xfrm>
            <a:off x="5907155" y="493163"/>
            <a:ext cx="75272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latin typeface="Comic Sans MS" panose="030F0702030302020204" pitchFamily="66" charset="0"/>
              </a:rPr>
              <a:t>Complete this invitation card to Lan’s party</a:t>
            </a:r>
          </a:p>
        </p:txBody>
      </p:sp>
      <p:sp>
        <p:nvSpPr>
          <p:cNvPr id="8" name="Text Box 6">
            <a:extLst>
              <a:ext uri="{FF2B5EF4-FFF2-40B4-BE49-F238E27FC236}">
                <a16:creationId xmlns:a16="http://schemas.microsoft.com/office/drawing/2014/main" id="{BF542F89-6BC1-4C05-A8F5-B87C712DED1B}"/>
              </a:ext>
            </a:extLst>
          </p:cNvPr>
          <p:cNvSpPr txBox="1">
            <a:spLocks noChangeArrowheads="1"/>
          </p:cNvSpPr>
          <p:nvPr/>
        </p:nvSpPr>
        <p:spPr bwMode="auto">
          <a:xfrm>
            <a:off x="7010400" y="1222513"/>
            <a:ext cx="4572000"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dirty="0">
                <a:solidFill>
                  <a:srgbClr val="CC0000"/>
                </a:solidFill>
                <a:latin typeface="Comic Sans MS" panose="030F0702030302020204" pitchFamily="66" charset="0"/>
              </a:rPr>
              <a:t>Dear ________________</a:t>
            </a:r>
          </a:p>
          <a:p>
            <a:pPr>
              <a:spcBef>
                <a:spcPct val="50000"/>
              </a:spcBef>
            </a:pPr>
            <a:r>
              <a:rPr lang="en-US" altLang="en-US" sz="2200" dirty="0">
                <a:solidFill>
                  <a:srgbClr val="CC0000"/>
                </a:solidFill>
                <a:latin typeface="Comic Sans MS" panose="030F0702030302020204" pitchFamily="66" charset="0"/>
              </a:rPr>
              <a:t>I am having a birthday party on _______________________</a:t>
            </a:r>
          </a:p>
          <a:p>
            <a:pPr>
              <a:spcBef>
                <a:spcPct val="50000"/>
              </a:spcBef>
            </a:pPr>
            <a:r>
              <a:rPr lang="en-US" altLang="en-US" sz="2200" dirty="0">
                <a:solidFill>
                  <a:srgbClr val="CC0000"/>
                </a:solidFill>
                <a:latin typeface="Comic Sans MS" panose="030F0702030302020204" pitchFamily="66" charset="0"/>
              </a:rPr>
              <a:t>     The party will be at my house at   _______________________</a:t>
            </a:r>
          </a:p>
          <a:p>
            <a:pPr>
              <a:spcBef>
                <a:spcPct val="50000"/>
              </a:spcBef>
            </a:pPr>
            <a:r>
              <a:rPr lang="en-US" altLang="en-US" sz="2200" dirty="0">
                <a:solidFill>
                  <a:srgbClr val="CC0000"/>
                </a:solidFill>
                <a:latin typeface="Comic Sans MS" panose="030F0702030302020204" pitchFamily="66" charset="0"/>
              </a:rPr>
              <a:t>From ____________ to ___________</a:t>
            </a:r>
          </a:p>
          <a:p>
            <a:pPr>
              <a:spcBef>
                <a:spcPct val="50000"/>
              </a:spcBef>
            </a:pPr>
            <a:r>
              <a:rPr lang="en-US" altLang="en-US" sz="2200" dirty="0">
                <a:solidFill>
                  <a:srgbClr val="CC0000"/>
                </a:solidFill>
                <a:latin typeface="Comic Sans MS" panose="030F0702030302020204" pitchFamily="66" charset="0"/>
              </a:rPr>
              <a:t>I hope you will come and join the fun.</a:t>
            </a:r>
          </a:p>
          <a:p>
            <a:pPr>
              <a:spcBef>
                <a:spcPct val="50000"/>
              </a:spcBef>
            </a:pPr>
            <a:r>
              <a:rPr lang="en-US" altLang="en-US" sz="2200" dirty="0">
                <a:solidFill>
                  <a:srgbClr val="CC0000"/>
                </a:solidFill>
                <a:latin typeface="Comic Sans MS" panose="030F0702030302020204" pitchFamily="66" charset="0"/>
              </a:rPr>
              <a:t>Love,</a:t>
            </a:r>
          </a:p>
        </p:txBody>
      </p:sp>
      <p:sp>
        <p:nvSpPr>
          <p:cNvPr id="9" name="Text Box 8">
            <a:extLst>
              <a:ext uri="{FF2B5EF4-FFF2-40B4-BE49-F238E27FC236}">
                <a16:creationId xmlns:a16="http://schemas.microsoft.com/office/drawing/2014/main" id="{02FBBB5A-0F5D-474F-B32C-C0190B0DF54D}"/>
              </a:ext>
            </a:extLst>
          </p:cNvPr>
          <p:cNvSpPr txBox="1">
            <a:spLocks noChangeArrowheads="1"/>
          </p:cNvSpPr>
          <p:nvPr/>
        </p:nvSpPr>
        <p:spPr bwMode="auto">
          <a:xfrm>
            <a:off x="8648700" y="1238043"/>
            <a:ext cx="1905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dirty="0">
                <a:solidFill>
                  <a:srgbClr val="0033CC"/>
                </a:solidFill>
                <a:latin typeface="Comic Sans MS" panose="030F0702030302020204" pitchFamily="66" charset="0"/>
              </a:rPr>
              <a:t>Nga</a:t>
            </a:r>
          </a:p>
        </p:txBody>
      </p:sp>
      <p:sp>
        <p:nvSpPr>
          <p:cNvPr id="10" name="Text Box 9">
            <a:extLst>
              <a:ext uri="{FF2B5EF4-FFF2-40B4-BE49-F238E27FC236}">
                <a16:creationId xmlns:a16="http://schemas.microsoft.com/office/drawing/2014/main" id="{758FA5A6-EEB1-4D8A-A5E1-FF9B250CDB51}"/>
              </a:ext>
            </a:extLst>
          </p:cNvPr>
          <p:cNvSpPr txBox="1">
            <a:spLocks noChangeArrowheads="1"/>
          </p:cNvSpPr>
          <p:nvPr/>
        </p:nvSpPr>
        <p:spPr bwMode="auto">
          <a:xfrm>
            <a:off x="7162800" y="2136913"/>
            <a:ext cx="3505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2200">
              <a:latin typeface="Comic Sans MS" panose="030F0702030302020204" pitchFamily="66" charset="0"/>
            </a:endParaRPr>
          </a:p>
        </p:txBody>
      </p:sp>
      <p:sp>
        <p:nvSpPr>
          <p:cNvPr id="11" name="Text Box 10">
            <a:extLst>
              <a:ext uri="{FF2B5EF4-FFF2-40B4-BE49-F238E27FC236}">
                <a16:creationId xmlns:a16="http://schemas.microsoft.com/office/drawing/2014/main" id="{DCC3DFE1-43CD-4D9C-B7EA-BB90BA61D8C1}"/>
              </a:ext>
            </a:extLst>
          </p:cNvPr>
          <p:cNvSpPr txBox="1">
            <a:spLocks noChangeArrowheads="1"/>
          </p:cNvSpPr>
          <p:nvPr/>
        </p:nvSpPr>
        <p:spPr bwMode="auto">
          <a:xfrm>
            <a:off x="8648700" y="2109857"/>
            <a:ext cx="2209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dirty="0">
                <a:solidFill>
                  <a:srgbClr val="0033CC"/>
                </a:solidFill>
                <a:latin typeface="Comic Sans MS" panose="030F0702030302020204" pitchFamily="66" charset="0"/>
              </a:rPr>
              <a:t>May 25</a:t>
            </a:r>
            <a:r>
              <a:rPr lang="en-US" altLang="en-US" sz="2200" baseline="30000" dirty="0">
                <a:solidFill>
                  <a:srgbClr val="0033CC"/>
                </a:solidFill>
                <a:latin typeface="Comic Sans MS" panose="030F0702030302020204" pitchFamily="66" charset="0"/>
              </a:rPr>
              <a:t>th</a:t>
            </a:r>
            <a:r>
              <a:rPr lang="en-US" altLang="en-US" sz="2200" dirty="0">
                <a:solidFill>
                  <a:srgbClr val="0033CC"/>
                </a:solidFill>
                <a:latin typeface="Comic Sans MS" panose="030F0702030302020204" pitchFamily="66" charset="0"/>
              </a:rPr>
              <a:t> </a:t>
            </a:r>
          </a:p>
        </p:txBody>
      </p:sp>
      <p:sp>
        <p:nvSpPr>
          <p:cNvPr id="12" name="Text Box 11">
            <a:extLst>
              <a:ext uri="{FF2B5EF4-FFF2-40B4-BE49-F238E27FC236}">
                <a16:creationId xmlns:a16="http://schemas.microsoft.com/office/drawing/2014/main" id="{38A77E22-0719-4DB5-825F-74DE1E53D896}"/>
              </a:ext>
            </a:extLst>
          </p:cNvPr>
          <p:cNvSpPr txBox="1">
            <a:spLocks noChangeArrowheads="1"/>
          </p:cNvSpPr>
          <p:nvPr/>
        </p:nvSpPr>
        <p:spPr bwMode="auto">
          <a:xfrm>
            <a:off x="7448550" y="3251346"/>
            <a:ext cx="36957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200" dirty="0">
                <a:solidFill>
                  <a:srgbClr val="0033CC"/>
                </a:solidFill>
                <a:latin typeface="Comic Sans MS" panose="030F0702030302020204" pitchFamily="66" charset="0"/>
              </a:rPr>
              <a:t>24 Ly </a:t>
            </a:r>
            <a:r>
              <a:rPr lang="en-US" altLang="en-US" sz="2200" dirty="0" err="1">
                <a:solidFill>
                  <a:srgbClr val="0033CC"/>
                </a:solidFill>
                <a:latin typeface="Comic Sans MS" panose="030F0702030302020204" pitchFamily="66" charset="0"/>
              </a:rPr>
              <a:t>Thuong</a:t>
            </a:r>
            <a:r>
              <a:rPr lang="en-US" altLang="en-US" sz="2200" dirty="0">
                <a:solidFill>
                  <a:srgbClr val="0033CC"/>
                </a:solidFill>
                <a:latin typeface="Comic Sans MS" panose="030F0702030302020204" pitchFamily="66" charset="0"/>
              </a:rPr>
              <a:t> </a:t>
            </a:r>
            <a:r>
              <a:rPr lang="en-US" altLang="en-US" sz="2200" dirty="0" err="1">
                <a:solidFill>
                  <a:srgbClr val="0033CC"/>
                </a:solidFill>
                <a:latin typeface="Comic Sans MS" panose="030F0702030302020204" pitchFamily="66" charset="0"/>
              </a:rPr>
              <a:t>Kiet</a:t>
            </a:r>
            <a:r>
              <a:rPr lang="en-US" altLang="en-US" sz="2200" dirty="0">
                <a:solidFill>
                  <a:srgbClr val="0033CC"/>
                </a:solidFill>
                <a:latin typeface="Comic Sans MS" panose="030F0702030302020204" pitchFamily="66" charset="0"/>
              </a:rPr>
              <a:t> street</a:t>
            </a:r>
          </a:p>
        </p:txBody>
      </p:sp>
      <p:sp>
        <p:nvSpPr>
          <p:cNvPr id="13" name="Text Box 12">
            <a:extLst>
              <a:ext uri="{FF2B5EF4-FFF2-40B4-BE49-F238E27FC236}">
                <a16:creationId xmlns:a16="http://schemas.microsoft.com/office/drawing/2014/main" id="{75009E73-3311-4CA2-9414-8D20700DCABF}"/>
              </a:ext>
            </a:extLst>
          </p:cNvPr>
          <p:cNvSpPr txBox="1">
            <a:spLocks noChangeArrowheads="1"/>
          </p:cNvSpPr>
          <p:nvPr/>
        </p:nvSpPr>
        <p:spPr bwMode="auto">
          <a:xfrm>
            <a:off x="8299173" y="3791085"/>
            <a:ext cx="13716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dirty="0">
                <a:solidFill>
                  <a:srgbClr val="0033CC"/>
                </a:solidFill>
                <a:latin typeface="Comic Sans MS" panose="030F0702030302020204" pitchFamily="66" charset="0"/>
              </a:rPr>
              <a:t>5.00 pm</a:t>
            </a:r>
          </a:p>
        </p:txBody>
      </p:sp>
      <p:sp>
        <p:nvSpPr>
          <p:cNvPr id="14" name="Text Box 13">
            <a:extLst>
              <a:ext uri="{FF2B5EF4-FFF2-40B4-BE49-F238E27FC236}">
                <a16:creationId xmlns:a16="http://schemas.microsoft.com/office/drawing/2014/main" id="{F63B8E82-F0F0-4107-BF20-A11F8A3F0B52}"/>
              </a:ext>
            </a:extLst>
          </p:cNvPr>
          <p:cNvSpPr txBox="1">
            <a:spLocks noChangeArrowheads="1"/>
          </p:cNvSpPr>
          <p:nvPr/>
        </p:nvSpPr>
        <p:spPr bwMode="auto">
          <a:xfrm>
            <a:off x="7459315" y="4085464"/>
            <a:ext cx="1295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dirty="0">
                <a:solidFill>
                  <a:srgbClr val="0033CC"/>
                </a:solidFill>
                <a:latin typeface="Comic Sans MS" panose="030F0702030302020204" pitchFamily="66" charset="0"/>
              </a:rPr>
              <a:t>9.00 pm</a:t>
            </a:r>
          </a:p>
        </p:txBody>
      </p:sp>
      <p:sp>
        <p:nvSpPr>
          <p:cNvPr id="15" name="Text Box 14">
            <a:extLst>
              <a:ext uri="{FF2B5EF4-FFF2-40B4-BE49-F238E27FC236}">
                <a16:creationId xmlns:a16="http://schemas.microsoft.com/office/drawing/2014/main" id="{93B5B7ED-5DBF-4867-8D2B-A34188785CA8}"/>
              </a:ext>
            </a:extLst>
          </p:cNvPr>
          <p:cNvSpPr txBox="1">
            <a:spLocks noChangeArrowheads="1"/>
          </p:cNvSpPr>
          <p:nvPr/>
        </p:nvSpPr>
        <p:spPr bwMode="auto">
          <a:xfrm>
            <a:off x="7025308" y="5711687"/>
            <a:ext cx="1600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200" dirty="0">
                <a:solidFill>
                  <a:srgbClr val="0033CC"/>
                </a:solidFill>
                <a:latin typeface="Comic Sans MS" panose="030F0702030302020204" pitchFamily="66" charset="0"/>
              </a:rPr>
              <a:t>Lan</a:t>
            </a:r>
          </a:p>
        </p:txBody>
      </p:sp>
      <p:sp>
        <p:nvSpPr>
          <p:cNvPr id="17" name="TextBox 16">
            <a:extLst>
              <a:ext uri="{FF2B5EF4-FFF2-40B4-BE49-F238E27FC236}">
                <a16:creationId xmlns:a16="http://schemas.microsoft.com/office/drawing/2014/main" id="{75DE1734-D349-4A35-BAA6-2FAC88E8E953}"/>
              </a:ext>
            </a:extLst>
          </p:cNvPr>
          <p:cNvSpPr txBox="1"/>
          <p:nvPr/>
        </p:nvSpPr>
        <p:spPr>
          <a:xfrm>
            <a:off x="9409871" y="5774222"/>
            <a:ext cx="2897258" cy="430887"/>
          </a:xfrm>
          <a:prstGeom prst="rect">
            <a:avLst/>
          </a:prstGeom>
          <a:noFill/>
        </p:spPr>
        <p:txBody>
          <a:bodyPr wrap="square">
            <a:spAutoFit/>
          </a:bodyPr>
          <a:lstStyle/>
          <a:p>
            <a:pPr>
              <a:spcBef>
                <a:spcPct val="50000"/>
              </a:spcBef>
            </a:pPr>
            <a:r>
              <a:rPr lang="en-US" altLang="en-US" sz="2200" dirty="0">
                <a:solidFill>
                  <a:srgbClr val="CC0000"/>
                </a:solidFill>
                <a:latin typeface="Comic Sans MS" panose="030F0702030302020204" pitchFamily="66" charset="0"/>
              </a:rPr>
              <a:t>Tel: 8 674 758</a:t>
            </a:r>
          </a:p>
        </p:txBody>
      </p:sp>
      <p:sp>
        <p:nvSpPr>
          <p:cNvPr id="16" name="Rectangle 2">
            <a:extLst>
              <a:ext uri="{FF2B5EF4-FFF2-40B4-BE49-F238E27FC236}">
                <a16:creationId xmlns:a16="http://schemas.microsoft.com/office/drawing/2014/main" id="{8AFB5667-15F1-4EC0-8BAE-9371B0DA076B}"/>
              </a:ext>
            </a:extLst>
          </p:cNvPr>
          <p:cNvSpPr txBox="1">
            <a:spLocks noChangeArrowheads="1"/>
          </p:cNvSpPr>
          <p:nvPr/>
        </p:nvSpPr>
        <p:spPr>
          <a:xfrm>
            <a:off x="581438" y="-104584"/>
            <a:ext cx="10277062" cy="485775"/>
          </a:xfrm>
          <a:prstGeom prst="rect">
            <a:avLst/>
          </a:prstGeom>
        </p:spPr>
        <p:txBody>
          <a:bodyPr/>
          <a:lstStyle/>
          <a:p>
            <a:pPr algn="ctr">
              <a:defRPr/>
            </a:pPr>
            <a:r>
              <a:rPr lang="en-US" sz="2800" b="1" u="sng" kern="0">
                <a:solidFill>
                  <a:srgbClr val="FF0000"/>
                </a:solidFill>
                <a:latin typeface="Comic Sans MS" pitchFamily="66" charset="0"/>
                <a:ea typeface="+mj-ea"/>
                <a:cs typeface="+mj-cs"/>
              </a:rPr>
              <a:t>B6. Read. Then complete the card.</a:t>
            </a:r>
            <a:endParaRPr lang="en-US" sz="2800" b="1" u="sng" kern="0" dirty="0">
              <a:solidFill>
                <a:srgbClr val="FF0000"/>
              </a:solidFill>
              <a:latin typeface="Comic Sans MS" pitchFamily="66" charset="0"/>
              <a:ea typeface="+mj-ea"/>
              <a:cs typeface="+mj-cs"/>
            </a:endParaRPr>
          </a:p>
        </p:txBody>
      </p:sp>
    </p:spTree>
    <p:extLst>
      <p:ext uri="{BB962C8B-B14F-4D97-AF65-F5344CB8AC3E}">
        <p14:creationId xmlns:p14="http://schemas.microsoft.com/office/powerpoint/2010/main" val="141421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iterate type="wd">
                                    <p:tmPct val="100000"/>
                                  </p:iterate>
                                  <p:childTnLst>
                                    <p:set>
                                      <p:cBhvr>
                                        <p:cTn id="19" dur="1" fill="hold">
                                          <p:stCondLst>
                                            <p:cond delay="0"/>
                                          </p:stCondLst>
                                        </p:cTn>
                                        <p:tgtEl>
                                          <p:spTgt spid="7"/>
                                        </p:tgtEl>
                                        <p:attrNameLst>
                                          <p:attrName>style.visibility</p:attrName>
                                        </p:attrNameLst>
                                      </p:cBhvr>
                                      <p:to>
                                        <p:strVal val="visible"/>
                                      </p:to>
                                    </p:set>
                                    <p:anim calcmode="lin" valueType="num">
                                      <p:cBhvr>
                                        <p:cTn id="20" dur="300" fill="hold"/>
                                        <p:tgtEl>
                                          <p:spTgt spid="7"/>
                                        </p:tgtEl>
                                        <p:attrNameLst>
                                          <p:attrName>ppt_w</p:attrName>
                                        </p:attrNameLst>
                                      </p:cBhvr>
                                      <p:tavLst>
                                        <p:tav tm="0">
                                          <p:val>
                                            <p:fltVal val="0"/>
                                          </p:val>
                                        </p:tav>
                                        <p:tav tm="100000">
                                          <p:val>
                                            <p:strVal val="#ppt_w"/>
                                          </p:val>
                                        </p:tav>
                                      </p:tavLst>
                                    </p:anim>
                                    <p:anim calcmode="lin" valueType="num">
                                      <p:cBhvr>
                                        <p:cTn id="21" dur="3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iterate type="wd">
                                    <p:tmPct val="100000"/>
                                  </p:iterate>
                                  <p:childTnLst>
                                    <p:set>
                                      <p:cBhvr>
                                        <p:cTn id="25" dur="1" fill="hold">
                                          <p:stCondLst>
                                            <p:cond delay="0"/>
                                          </p:stCondLst>
                                        </p:cTn>
                                        <p:tgtEl>
                                          <p:spTgt spid="8"/>
                                        </p:tgtEl>
                                        <p:attrNameLst>
                                          <p:attrName>style.visibility</p:attrName>
                                        </p:attrNameLst>
                                      </p:cBhvr>
                                      <p:to>
                                        <p:strVal val="visible"/>
                                      </p:to>
                                    </p:set>
                                    <p:animEffect transition="in" filter="checkerboard(across)">
                                      <p:cBhvr>
                                        <p:cTn id="26" dur="3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heckerboard(across)">
                                      <p:cBhvr>
                                        <p:cTn id="31" dur="500"/>
                                        <p:tgtEl>
                                          <p:spTgt spid="9"/>
                                        </p:tgtEl>
                                      </p:cBhvr>
                                    </p:animEffect>
                                  </p:childTnLst>
                                  <p:subTnLst>
                                    <p:audio>
                                      <p:cMediaNode>
                                        <p:cTn display="0" masterRel="sameClick">
                                          <p:stCondLst>
                                            <p:cond evt="begin" delay="0">
                                              <p:tn val="29"/>
                                            </p:cond>
                                          </p:stCondLst>
                                          <p:endCondLst>
                                            <p:cond evt="onStopAudio" delay="0">
                                              <p:tgtEl>
                                                <p:sldTgt/>
                                              </p:tgtEl>
                                            </p:cond>
                                          </p:endCondLst>
                                        </p:cTn>
                                        <p:tgtEl>
                                          <p:sndTgt r:embed="rId2" name="chimes.wav"/>
                                        </p:tgtEl>
                                      </p:cMediaNode>
                                    </p:audio>
                                  </p:sub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nodePh="1">
                                  <p:stCondLst>
                                    <p:cond delay="0"/>
                                  </p:stCondLst>
                                  <p:endCondLst>
                                    <p:cond evt="begin" delay="0">
                                      <p:tn val="34"/>
                                    </p:cond>
                                  </p:endCondLst>
                                  <p:childTnLst>
                                    <p:set>
                                      <p:cBhvr>
                                        <p:cTn id="35" dur="1" fill="hold">
                                          <p:stCondLst>
                                            <p:cond delay="0"/>
                                          </p:stCondLst>
                                        </p:cTn>
                                        <p:tgtEl>
                                          <p:spTgt spid="10"/>
                                        </p:tgtEl>
                                        <p:attrNameLst>
                                          <p:attrName>style.visibility</p:attrName>
                                        </p:attrNameLst>
                                      </p:cBhvr>
                                      <p:to>
                                        <p:strVal val="visible"/>
                                      </p:to>
                                    </p:set>
                                    <p:animEffect transition="in" filter="checkerboard(across)">
                                      <p:cBhvr>
                                        <p:cTn id="36" dur="500"/>
                                        <p:tgtEl>
                                          <p:spTgt spid="10"/>
                                        </p:tgtEl>
                                      </p:cBhvr>
                                    </p:animEffect>
                                  </p:childTnLst>
                                  <p:subTnLst>
                                    <p:audio>
                                      <p:cMediaNode>
                                        <p:cTn display="0" masterRel="sameClick">
                                          <p:stCondLst>
                                            <p:cond evt="begin" delay="0">
                                              <p:tn val="34"/>
                                            </p:cond>
                                          </p:stCondLst>
                                          <p:endCondLst>
                                            <p:cond evt="onStopAudio" delay="0">
                                              <p:tgtEl>
                                                <p:sldTgt/>
                                              </p:tgtEl>
                                            </p:cond>
                                          </p:endCondLst>
                                        </p:cTn>
                                        <p:tgtEl>
                                          <p:sndTgt r:embed="rId2" name="chimes.wav"/>
                                        </p:tgtEl>
                                      </p:cMediaNode>
                                    </p:audio>
                                  </p:sub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subTnLst>
                                    <p:audio>
                                      <p:cMediaNode>
                                        <p:cTn display="0" masterRel="sameClick">
                                          <p:stCondLst>
                                            <p:cond evt="begin" delay="0">
                                              <p:tn val="39"/>
                                            </p:cond>
                                          </p:stCondLst>
                                          <p:endCondLst>
                                            <p:cond evt="onStopAudio" delay="0">
                                              <p:tgtEl>
                                                <p:sldTgt/>
                                              </p:tgtEl>
                                            </p:cond>
                                          </p:endCondLst>
                                        </p:cTn>
                                        <p:tgtEl>
                                          <p:sndTgt r:embed="rId2" name="chimes.wav"/>
                                        </p:tgtEl>
                                      </p:cMediaNode>
                                    </p:audio>
                                  </p:sub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iterate type="wd">
                                    <p:tmPct val="100000"/>
                                  </p:iterate>
                                  <p:childTnLst>
                                    <p:set>
                                      <p:cBhvr>
                                        <p:cTn id="45" dur="1" fill="hold">
                                          <p:stCondLst>
                                            <p:cond delay="0"/>
                                          </p:stCondLst>
                                        </p:cTn>
                                        <p:tgtEl>
                                          <p:spTgt spid="12"/>
                                        </p:tgtEl>
                                        <p:attrNameLst>
                                          <p:attrName>style.visibility</p:attrName>
                                        </p:attrNameLst>
                                      </p:cBhvr>
                                      <p:to>
                                        <p:strVal val="visible"/>
                                      </p:to>
                                    </p:set>
                                    <p:animEffect transition="in" filter="checkerboard(across)">
                                      <p:cBhvr>
                                        <p:cTn id="46" dur="300"/>
                                        <p:tgtEl>
                                          <p:spTgt spid="12"/>
                                        </p:tgtEl>
                                      </p:cBhvr>
                                    </p:animEffect>
                                  </p:childTnLst>
                                  <p:subTnLst>
                                    <p:audio>
                                      <p:cMediaNode>
                                        <p:cTn display="0" masterRel="sameClick">
                                          <p:stCondLst>
                                            <p:cond evt="begin" delay="0">
                                              <p:tn val="44"/>
                                            </p:cond>
                                          </p:stCondLst>
                                          <p:endCondLst>
                                            <p:cond evt="onStopAudio" delay="0">
                                              <p:tgtEl>
                                                <p:sldTgt/>
                                              </p:tgtEl>
                                            </p:cond>
                                          </p:endCondLst>
                                        </p:cTn>
                                        <p:tgtEl>
                                          <p:sndTgt r:embed="rId2" name="chimes.wav"/>
                                        </p:tgtEl>
                                      </p:cMediaNode>
                                    </p:audio>
                                  </p:sub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iterate type="wd">
                                    <p:tmPct val="100000"/>
                                  </p:iterate>
                                  <p:childTnLst>
                                    <p:set>
                                      <p:cBhvr>
                                        <p:cTn id="50" dur="1" fill="hold">
                                          <p:stCondLst>
                                            <p:cond delay="0"/>
                                          </p:stCondLst>
                                        </p:cTn>
                                        <p:tgtEl>
                                          <p:spTgt spid="13"/>
                                        </p:tgtEl>
                                        <p:attrNameLst>
                                          <p:attrName>style.visibility</p:attrName>
                                        </p:attrNameLst>
                                      </p:cBhvr>
                                      <p:to>
                                        <p:strVal val="visible"/>
                                      </p:to>
                                    </p:set>
                                    <p:animEffect transition="in" filter="checkerboard(across)">
                                      <p:cBhvr>
                                        <p:cTn id="51" dur="300"/>
                                        <p:tgtEl>
                                          <p:spTgt spid="13"/>
                                        </p:tgtEl>
                                      </p:cBhvr>
                                    </p:animEffect>
                                  </p:childTnLst>
                                  <p:subTnLst>
                                    <p:audio>
                                      <p:cMediaNode>
                                        <p:cTn display="0" masterRel="sameClick">
                                          <p:stCondLst>
                                            <p:cond evt="begin" delay="0">
                                              <p:tn val="49"/>
                                            </p:cond>
                                          </p:stCondLst>
                                          <p:endCondLst>
                                            <p:cond evt="onStopAudio" delay="0">
                                              <p:tgtEl>
                                                <p:sldTgt/>
                                              </p:tgtEl>
                                            </p:cond>
                                          </p:endCondLst>
                                        </p:cTn>
                                        <p:tgtEl>
                                          <p:sndTgt r:embed="rId2" name="chimes.wav"/>
                                        </p:tgtEl>
                                      </p:cMediaNode>
                                    </p:audio>
                                  </p:sub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iterate type="wd">
                                    <p:tmPct val="100000"/>
                                  </p:iterate>
                                  <p:childTnLst>
                                    <p:set>
                                      <p:cBhvr>
                                        <p:cTn id="55" dur="1" fill="hold">
                                          <p:stCondLst>
                                            <p:cond delay="0"/>
                                          </p:stCondLst>
                                        </p:cTn>
                                        <p:tgtEl>
                                          <p:spTgt spid="14"/>
                                        </p:tgtEl>
                                        <p:attrNameLst>
                                          <p:attrName>style.visibility</p:attrName>
                                        </p:attrNameLst>
                                      </p:cBhvr>
                                      <p:to>
                                        <p:strVal val="visible"/>
                                      </p:to>
                                    </p:set>
                                    <p:animEffect transition="in" filter="checkerboard(across)">
                                      <p:cBhvr>
                                        <p:cTn id="56" dur="300"/>
                                        <p:tgtEl>
                                          <p:spTgt spid="14"/>
                                        </p:tgtEl>
                                      </p:cBhvr>
                                    </p:animEffect>
                                  </p:childTnLst>
                                  <p:subTnLst>
                                    <p:audio>
                                      <p:cMediaNode>
                                        <p:cTn display="0" masterRel="sameClick">
                                          <p:stCondLst>
                                            <p:cond evt="begin" delay="0">
                                              <p:tn val="54"/>
                                            </p:cond>
                                          </p:stCondLst>
                                          <p:endCondLst>
                                            <p:cond evt="onStopAudio" delay="0">
                                              <p:tgtEl>
                                                <p:sldTgt/>
                                              </p:tgtEl>
                                            </p:cond>
                                          </p:endCondLst>
                                        </p:cTn>
                                        <p:tgtEl>
                                          <p:sndTgt r:embed="rId2" name="chimes.wav"/>
                                        </p:tgtEl>
                                      </p:cMediaNode>
                                    </p:audio>
                                  </p:sub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checkerboard(across)">
                                      <p:cBhvr>
                                        <p:cTn id="61" dur="500"/>
                                        <p:tgtEl>
                                          <p:spTgt spid="15"/>
                                        </p:tgtEl>
                                      </p:cBhvr>
                                    </p:animEffect>
                                  </p:childTnLst>
                                  <p:subTnLst>
                                    <p:audio>
                                      <p:cMediaNode>
                                        <p:cTn display="0" masterRel="sameClick">
                                          <p:stCondLst>
                                            <p:cond evt="begin" delay="0">
                                              <p:tn val="59"/>
                                            </p:cond>
                                          </p:stCondLst>
                                          <p:endCondLst>
                                            <p:cond evt="onStopAudio" delay="0">
                                              <p:tgtEl>
                                                <p:sldTgt/>
                                              </p:tgtEl>
                                            </p:cond>
                                          </p:endCondLst>
                                        </p:cTn>
                                        <p:tgtEl>
                                          <p:sndTgt r:embed="rId2" name="chimes.wav"/>
                                        </p:tgtEl>
                                      </p:cMediaNode>
                                    </p:audio>
                                  </p:sub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barn(inVertical)">
                                      <p:cBhvr>
                                        <p:cTn id="6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utoUpdateAnimBg="0"/>
      <p:bldP spid="8" grpId="0" autoUpdateAnimBg="0"/>
      <p:bldP spid="9" grpId="0" autoUpdateAnimBg="0"/>
      <p:bldP spid="10" grpId="0" autoUpdateAnimBg="0"/>
      <p:bldP spid="11" grpId="0" autoUpdateAnimBg="0"/>
      <p:bldP spid="12" grpId="0" autoUpdateAnimBg="0"/>
      <p:bldP spid="13" grpId="0" autoUpdateAnimBg="0"/>
      <p:bldP spid="14" grpId="0" autoUpdateAnimBg="0"/>
      <p:bldP spid="15" grpId="0" autoUpdateAnimBg="0"/>
      <p:bldP spid="17"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843</Words>
  <Application>Microsoft Office PowerPoint</Application>
  <PresentationFormat>Widescreen</PresentationFormat>
  <Paragraphs>203</Paragraphs>
  <Slides>12</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Comic Sans MS</vt:lpstr>
      <vt:lpstr>Monotype Corsiva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Lan is 12. She will be 13 on Sunday, May 25th. She will have a party for her birthday. She will invite some of her friends. She lives at 24 Ly Thuong Kiet Street. The party will be at her home. It will start at five o’clock in the evening and finish at nine.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Yen Pham</dc:creator>
  <cp:lastModifiedBy>Yen Pham</cp:lastModifiedBy>
  <cp:revision>45</cp:revision>
  <dcterms:created xsi:type="dcterms:W3CDTF">2021-09-18T00:55:37Z</dcterms:created>
  <dcterms:modified xsi:type="dcterms:W3CDTF">2021-09-19T12:09:29Z</dcterms:modified>
</cp:coreProperties>
</file>